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F42A1E-D12C-6959-9044-67444CC421EE}" v="11" dt="2023-04-10T13:35:50.514"/>
    <p1510:client id="{D87DC20E-6843-045C-45D8-06161026D7E4}" v="5" dt="2023-04-06T13:51:55.10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9" d="100"/>
          <a:sy n="49" d="100"/>
        </p:scale>
        <p:origin x="48" y="4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D87DC20E-6843-045C-45D8-06161026D7E4}"/>
    <pc:docChg chg="modSld">
      <pc:chgData name="GOMEZ, Paula" userId="S::gomezp@who.int::c93cf399-3ed7-4230-9282-8831e3fe5ae7" providerId="AD" clId="Web-{D87DC20E-6843-045C-45D8-06161026D7E4}" dt="2023-04-06T13:51:55.100" v="4" actId="20577"/>
      <pc:docMkLst>
        <pc:docMk/>
      </pc:docMkLst>
      <pc:sldChg chg="modSp modCm">
        <pc:chgData name="GOMEZ, Paula" userId="S::gomezp@who.int::c93cf399-3ed7-4230-9282-8831e3fe5ae7" providerId="AD" clId="Web-{D87DC20E-6843-045C-45D8-06161026D7E4}" dt="2023-04-06T13:51:55.100" v="4" actId="20577"/>
        <pc:sldMkLst>
          <pc:docMk/>
          <pc:sldMk cId="0" sldId="256"/>
        </pc:sldMkLst>
        <pc:spChg chg="mod">
          <ac:chgData name="GOMEZ, Paula" userId="S::gomezp@who.int::c93cf399-3ed7-4230-9282-8831e3fe5ae7" providerId="AD" clId="Web-{D87DC20E-6843-045C-45D8-06161026D7E4}" dt="2023-04-06T13:51:55.100" v="4" actId="20577"/>
          <ac:spMkLst>
            <pc:docMk/>
            <pc:sldMk cId="0" sldId="256"/>
            <ac:spMk id="315" creationId="{00000000-0000-0000-0000-000000000000}"/>
          </ac:spMkLst>
        </pc:spChg>
      </pc:sldChg>
    </pc:docChg>
  </pc:docChgLst>
  <pc:docChgLst>
    <pc:chgData name="EZZINE, Hind" userId="S::ezzineh@who.int::edcab00f-6318-46e5-a4a9-188b01ee222f" providerId="AD" clId="Web-{BE9D7DAE-F129-3A4C-2A3D-148D917629CF}"/>
    <pc:docChg chg="modSld">
      <pc:chgData name="EZZINE, Hind" userId="S::ezzineh@who.int::edcab00f-6318-46e5-a4a9-188b01ee222f" providerId="AD" clId="Web-{BE9D7DAE-F129-3A4C-2A3D-148D917629CF}" dt="2023-04-05T10:05:50.160" v="6" actId="20577"/>
      <pc:docMkLst>
        <pc:docMk/>
      </pc:docMkLst>
      <pc:sldChg chg="modSp modCm">
        <pc:chgData name="EZZINE, Hind" userId="S::ezzineh@who.int::edcab00f-6318-46e5-a4a9-188b01ee222f" providerId="AD" clId="Web-{BE9D7DAE-F129-3A4C-2A3D-148D917629CF}" dt="2023-04-05T10:05:50.160" v="6" actId="20577"/>
        <pc:sldMkLst>
          <pc:docMk/>
          <pc:sldMk cId="0" sldId="256"/>
        </pc:sldMkLst>
        <pc:spChg chg="mod">
          <ac:chgData name="EZZINE, Hind" userId="S::ezzineh@who.int::edcab00f-6318-46e5-a4a9-188b01ee222f" providerId="AD" clId="Web-{BE9D7DAE-F129-3A4C-2A3D-148D917629CF}" dt="2023-04-05T10:05:50.160" v="6" actId="20577"/>
          <ac:spMkLst>
            <pc:docMk/>
            <pc:sldMk cId="0" sldId="256"/>
            <ac:spMk id="315" creationId="{00000000-0000-0000-0000-000000000000}"/>
          </ac:spMkLst>
        </pc:spChg>
      </pc:sldChg>
    </pc:docChg>
  </pc:docChgLst>
  <pc:docChgLst>
    <pc:chgData name="GOMEZ, Paula" userId="S::gomezp@who.int::c93cf399-3ed7-4230-9282-8831e3fe5ae7" providerId="AD" clId="Web-{C2F42A1E-D12C-6959-9044-67444CC421EE}"/>
    <pc:docChg chg="modSld">
      <pc:chgData name="GOMEZ, Paula" userId="S::gomezp@who.int::c93cf399-3ed7-4230-9282-8831e3fe5ae7" providerId="AD" clId="Web-{C2F42A1E-D12C-6959-9044-67444CC421EE}" dt="2023-04-10T13:35:50.514" v="10" actId="20577"/>
      <pc:docMkLst>
        <pc:docMk/>
      </pc:docMkLst>
      <pc:sldChg chg="modSp">
        <pc:chgData name="GOMEZ, Paula" userId="S::gomezp@who.int::c93cf399-3ed7-4230-9282-8831e3fe5ae7" providerId="AD" clId="Web-{C2F42A1E-D12C-6959-9044-67444CC421EE}" dt="2023-04-10T13:30:38.892" v="6" actId="20577"/>
        <pc:sldMkLst>
          <pc:docMk/>
          <pc:sldMk cId="0" sldId="272"/>
        </pc:sldMkLst>
        <pc:spChg chg="mod">
          <ac:chgData name="GOMEZ, Paula" userId="S::gomezp@who.int::c93cf399-3ed7-4230-9282-8831e3fe5ae7" providerId="AD" clId="Web-{C2F42A1E-D12C-6959-9044-67444CC421EE}" dt="2023-04-10T13:30:38.892" v="6" actId="20577"/>
          <ac:spMkLst>
            <pc:docMk/>
            <pc:sldMk cId="0" sldId="272"/>
            <ac:spMk id="439" creationId="{00000000-0000-0000-0000-000000000000}"/>
          </ac:spMkLst>
        </pc:spChg>
      </pc:sldChg>
      <pc:sldChg chg="modSp">
        <pc:chgData name="GOMEZ, Paula" userId="S::gomezp@who.int::c93cf399-3ed7-4230-9282-8831e3fe5ae7" providerId="AD" clId="Web-{C2F42A1E-D12C-6959-9044-67444CC421EE}" dt="2023-04-10T13:30:50.970" v="7" actId="14100"/>
        <pc:sldMkLst>
          <pc:docMk/>
          <pc:sldMk cId="0" sldId="275"/>
        </pc:sldMkLst>
        <pc:spChg chg="mod">
          <ac:chgData name="GOMEZ, Paula" userId="S::gomezp@who.int::c93cf399-3ed7-4230-9282-8831e3fe5ae7" providerId="AD" clId="Web-{C2F42A1E-D12C-6959-9044-67444CC421EE}" dt="2023-04-10T13:30:50.970" v="7" actId="14100"/>
          <ac:spMkLst>
            <pc:docMk/>
            <pc:sldMk cId="0" sldId="275"/>
            <ac:spMk id="452" creationId="{00000000-0000-0000-0000-000000000000}"/>
          </ac:spMkLst>
        </pc:spChg>
      </pc:sldChg>
      <pc:sldChg chg="modSp">
        <pc:chgData name="GOMEZ, Paula" userId="S::gomezp@who.int::c93cf399-3ed7-4230-9282-8831e3fe5ae7" providerId="AD" clId="Web-{C2F42A1E-D12C-6959-9044-67444CC421EE}" dt="2023-04-10T13:31:06.174" v="8" actId="14100"/>
        <pc:sldMkLst>
          <pc:docMk/>
          <pc:sldMk cId="0" sldId="276"/>
        </pc:sldMkLst>
        <pc:spChg chg="mod">
          <ac:chgData name="GOMEZ, Paula" userId="S::gomezp@who.int::c93cf399-3ed7-4230-9282-8831e3fe5ae7" providerId="AD" clId="Web-{C2F42A1E-D12C-6959-9044-67444CC421EE}" dt="2023-04-10T13:31:06.174" v="8" actId="14100"/>
          <ac:spMkLst>
            <pc:docMk/>
            <pc:sldMk cId="0" sldId="276"/>
            <ac:spMk id="457" creationId="{00000000-0000-0000-0000-000000000000}"/>
          </ac:spMkLst>
        </pc:spChg>
      </pc:sldChg>
      <pc:sldChg chg="modSp">
        <pc:chgData name="GOMEZ, Paula" userId="S::gomezp@who.int::c93cf399-3ed7-4230-9282-8831e3fe5ae7" providerId="AD" clId="Web-{C2F42A1E-D12C-6959-9044-67444CC421EE}" dt="2023-04-10T13:35:50.514" v="10" actId="20577"/>
        <pc:sldMkLst>
          <pc:docMk/>
          <pc:sldMk cId="0" sldId="278"/>
        </pc:sldMkLst>
        <pc:spChg chg="mod">
          <ac:chgData name="GOMEZ, Paula" userId="S::gomezp@who.int::c93cf399-3ed7-4230-9282-8831e3fe5ae7" providerId="AD" clId="Web-{C2F42A1E-D12C-6959-9044-67444CC421EE}" dt="2023-04-10T13:35:50.514" v="10" actId="20577"/>
          <ac:spMkLst>
            <pc:docMk/>
            <pc:sldMk cId="0" sldId="278"/>
            <ac:spMk id="466" creationId="{00000000-0000-0000-0000-000000000000}"/>
          </ac:spMkLst>
        </pc:spChg>
      </pc:sldChg>
    </pc:docChg>
  </pc:docChgLst>
  <pc:docChgLst>
    <pc:chgData name="GOMEZ, Paula" userId="c93cf399-3ed7-4230-9282-8831e3fe5ae7" providerId="ADAL" clId="{F6371D70-B5CB-4D0E-8ED1-ACB03F58E5A5}"/>
    <pc:docChg chg="">
      <pc:chgData name="GOMEZ, Paula" userId="c93cf399-3ed7-4230-9282-8831e3fe5ae7" providerId="ADAL" clId="{F6371D70-B5CB-4D0E-8ED1-ACB03F58E5A5}" dt="2023-04-06T13:52:10.296" v="0"/>
      <pc:docMkLst>
        <pc:docMk/>
      </pc:docMkLst>
      <pc:sldChg chg="delCm">
        <pc:chgData name="GOMEZ, Paula" userId="c93cf399-3ed7-4230-9282-8831e3fe5ae7" providerId="ADAL" clId="{F6371D70-B5CB-4D0E-8ED1-ACB03F58E5A5}" dt="2023-04-06T13:52:10.296" v="0"/>
        <pc:sldMkLst>
          <pc:docMk/>
          <pc:sldMk cId="0" sldId="256"/>
        </pc:sldMkLst>
      </pc:sldChg>
    </pc:docChg>
  </pc:docChgLst>
  <pc:docChgLst>
    <pc:chgData name="EZZINE, Hind" userId="S::ezzineh@who.int::edcab00f-6318-46e5-a4a9-188b01ee222f" providerId="AD" clId="Web-{011EF9F9-6347-D83D-06DE-276FA5A62A8B}"/>
    <pc:docChg chg="mod">
      <pc:chgData name="EZZINE, Hind" userId="S::ezzineh@who.int::edcab00f-6318-46e5-a4a9-188b01ee222f" providerId="AD" clId="Web-{011EF9F9-6347-D83D-06DE-276FA5A62A8B}" dt="2023-04-03T10:59:43.711" v="1"/>
      <pc:docMkLst>
        <pc:docMk/>
      </pc:docMkLst>
      <pc:sldChg chg="addCm">
        <pc:chgData name="EZZINE, Hind" userId="S::ezzineh@who.int::edcab00f-6318-46e5-a4a9-188b01ee222f" providerId="AD" clId="Web-{011EF9F9-6347-D83D-06DE-276FA5A62A8B}" dt="2023-04-03T10:59:43.711" v="1"/>
        <pc:sldMkLst>
          <pc:docMk/>
          <pc:sldMk cId="0" sldId="256"/>
        </pc:sldMkLst>
      </pc:sldChg>
    </pc:docChg>
  </pc:docChgLst>
  <pc:docChgLst>
    <pc:chgData name="GOMEZ, Paula" userId="c93cf399-3ed7-4230-9282-8831e3fe5ae7" providerId="ADAL" clId="{7BFC09D0-CFCC-4B45-AD8A-6E9428BC2F7F}"/>
    <pc:docChg chg="custSel modSld">
      <pc:chgData name="GOMEZ, Paula" userId="c93cf399-3ed7-4230-9282-8831e3fe5ae7" providerId="ADAL" clId="{7BFC09D0-CFCC-4B45-AD8A-6E9428BC2F7F}" dt="2023-01-24T13:44:31.392" v="110" actId="20577"/>
      <pc:docMkLst>
        <pc:docMk/>
      </pc:docMkLst>
      <pc:sldChg chg="modSp mod">
        <pc:chgData name="GOMEZ, Paula" userId="c93cf399-3ed7-4230-9282-8831e3fe5ae7" providerId="ADAL" clId="{7BFC09D0-CFCC-4B45-AD8A-6E9428BC2F7F}" dt="2023-01-24T13:38:03.439" v="12" actId="20577"/>
        <pc:sldMkLst>
          <pc:docMk/>
          <pc:sldMk cId="0" sldId="258"/>
        </pc:sldMkLst>
        <pc:spChg chg="mod">
          <ac:chgData name="GOMEZ, Paula" userId="c93cf399-3ed7-4230-9282-8831e3fe5ae7" providerId="ADAL" clId="{7BFC09D0-CFCC-4B45-AD8A-6E9428BC2F7F}" dt="2023-01-24T13:38:03.439" v="12" actId="20577"/>
          <ac:spMkLst>
            <pc:docMk/>
            <pc:sldMk cId="0" sldId="258"/>
            <ac:spMk id="327" creationId="{00000000-0000-0000-0000-000000000000}"/>
          </ac:spMkLst>
        </pc:spChg>
      </pc:sldChg>
      <pc:sldChg chg="modSp mod">
        <pc:chgData name="GOMEZ, Paula" userId="c93cf399-3ed7-4230-9282-8831e3fe5ae7" providerId="ADAL" clId="{7BFC09D0-CFCC-4B45-AD8A-6E9428BC2F7F}" dt="2023-01-24T13:38:15.376" v="14" actId="20577"/>
        <pc:sldMkLst>
          <pc:docMk/>
          <pc:sldMk cId="0" sldId="259"/>
        </pc:sldMkLst>
        <pc:spChg chg="mod">
          <ac:chgData name="GOMEZ, Paula" userId="c93cf399-3ed7-4230-9282-8831e3fe5ae7" providerId="ADAL" clId="{7BFC09D0-CFCC-4B45-AD8A-6E9428BC2F7F}" dt="2023-01-24T13:38:15.376" v="14" actId="20577"/>
          <ac:spMkLst>
            <pc:docMk/>
            <pc:sldMk cId="0" sldId="259"/>
            <ac:spMk id="336" creationId="{00000000-0000-0000-0000-000000000000}"/>
          </ac:spMkLst>
        </pc:spChg>
      </pc:sldChg>
      <pc:sldChg chg="modSp mod">
        <pc:chgData name="GOMEZ, Paula" userId="c93cf399-3ed7-4230-9282-8831e3fe5ae7" providerId="ADAL" clId="{7BFC09D0-CFCC-4B45-AD8A-6E9428BC2F7F}" dt="2023-01-24T13:39:36.479" v="34" actId="20577"/>
        <pc:sldMkLst>
          <pc:docMk/>
          <pc:sldMk cId="0" sldId="262"/>
        </pc:sldMkLst>
        <pc:spChg chg="mod">
          <ac:chgData name="GOMEZ, Paula" userId="c93cf399-3ed7-4230-9282-8831e3fe5ae7" providerId="ADAL" clId="{7BFC09D0-CFCC-4B45-AD8A-6E9428BC2F7F}" dt="2023-01-24T13:39:36.479" v="34" actId="20577"/>
          <ac:spMkLst>
            <pc:docMk/>
            <pc:sldMk cId="0" sldId="262"/>
            <ac:spMk id="354" creationId="{00000000-0000-0000-0000-000000000000}"/>
          </ac:spMkLst>
        </pc:spChg>
      </pc:sldChg>
      <pc:sldChg chg="modSp mod">
        <pc:chgData name="GOMEZ, Paula" userId="c93cf399-3ed7-4230-9282-8831e3fe5ae7" providerId="ADAL" clId="{7BFC09D0-CFCC-4B45-AD8A-6E9428BC2F7F}" dt="2023-01-24T13:39:59.970" v="37" actId="20577"/>
        <pc:sldMkLst>
          <pc:docMk/>
          <pc:sldMk cId="0" sldId="263"/>
        </pc:sldMkLst>
        <pc:spChg chg="mod">
          <ac:chgData name="GOMEZ, Paula" userId="c93cf399-3ed7-4230-9282-8831e3fe5ae7" providerId="ADAL" clId="{7BFC09D0-CFCC-4B45-AD8A-6E9428BC2F7F}" dt="2023-01-24T13:39:59.970" v="37" actId="20577"/>
          <ac:spMkLst>
            <pc:docMk/>
            <pc:sldMk cId="0" sldId="263"/>
            <ac:spMk id="357" creationId="{00000000-0000-0000-0000-000000000000}"/>
          </ac:spMkLst>
        </pc:spChg>
      </pc:sldChg>
      <pc:sldChg chg="modSp mod">
        <pc:chgData name="GOMEZ, Paula" userId="c93cf399-3ed7-4230-9282-8831e3fe5ae7" providerId="ADAL" clId="{7BFC09D0-CFCC-4B45-AD8A-6E9428BC2F7F}" dt="2023-01-24T13:41:42.293" v="97" actId="20577"/>
        <pc:sldMkLst>
          <pc:docMk/>
          <pc:sldMk cId="0" sldId="266"/>
        </pc:sldMkLst>
        <pc:spChg chg="mod">
          <ac:chgData name="GOMEZ, Paula" userId="c93cf399-3ed7-4230-9282-8831e3fe5ae7" providerId="ADAL" clId="{7BFC09D0-CFCC-4B45-AD8A-6E9428BC2F7F}" dt="2023-01-24T13:41:42.293" v="97" actId="20577"/>
          <ac:spMkLst>
            <pc:docMk/>
            <pc:sldMk cId="0" sldId="266"/>
            <ac:spMk id="371" creationId="{00000000-0000-0000-0000-000000000000}"/>
          </ac:spMkLst>
        </pc:spChg>
      </pc:sldChg>
      <pc:sldChg chg="modSp">
        <pc:chgData name="GOMEZ, Paula" userId="c93cf399-3ed7-4230-9282-8831e3fe5ae7" providerId="ADAL" clId="{7BFC09D0-CFCC-4B45-AD8A-6E9428BC2F7F}" dt="2023-01-24T13:42:28.416" v="98" actId="113"/>
        <pc:sldMkLst>
          <pc:docMk/>
          <pc:sldMk cId="0" sldId="271"/>
        </pc:sldMkLst>
        <pc:spChg chg="mod">
          <ac:chgData name="GOMEZ, Paula" userId="c93cf399-3ed7-4230-9282-8831e3fe5ae7" providerId="ADAL" clId="{7BFC09D0-CFCC-4B45-AD8A-6E9428BC2F7F}" dt="2023-01-24T13:42:28.416" v="98" actId="113"/>
          <ac:spMkLst>
            <pc:docMk/>
            <pc:sldMk cId="0" sldId="271"/>
            <ac:spMk id="435" creationId="{00000000-0000-0000-0000-000000000000}"/>
          </ac:spMkLst>
        </pc:spChg>
      </pc:sldChg>
      <pc:sldChg chg="modSp mod">
        <pc:chgData name="GOMEZ, Paula" userId="c93cf399-3ed7-4230-9282-8831e3fe5ae7" providerId="ADAL" clId="{7BFC09D0-CFCC-4B45-AD8A-6E9428BC2F7F}" dt="2023-01-24T13:43:18.834" v="101" actId="113"/>
        <pc:sldMkLst>
          <pc:docMk/>
          <pc:sldMk cId="0" sldId="275"/>
        </pc:sldMkLst>
        <pc:spChg chg="mod">
          <ac:chgData name="GOMEZ, Paula" userId="c93cf399-3ed7-4230-9282-8831e3fe5ae7" providerId="ADAL" clId="{7BFC09D0-CFCC-4B45-AD8A-6E9428BC2F7F}" dt="2023-01-24T13:43:00.117" v="99" actId="5793"/>
          <ac:spMkLst>
            <pc:docMk/>
            <pc:sldMk cId="0" sldId="275"/>
            <ac:spMk id="452" creationId="{00000000-0000-0000-0000-000000000000}"/>
          </ac:spMkLst>
        </pc:spChg>
        <pc:spChg chg="mod">
          <ac:chgData name="GOMEZ, Paula" userId="c93cf399-3ed7-4230-9282-8831e3fe5ae7" providerId="ADAL" clId="{7BFC09D0-CFCC-4B45-AD8A-6E9428BC2F7F}" dt="2023-01-24T13:43:18.834" v="101" actId="113"/>
          <ac:spMkLst>
            <pc:docMk/>
            <pc:sldMk cId="0" sldId="275"/>
            <ac:spMk id="453" creationId="{00000000-0000-0000-0000-000000000000}"/>
          </ac:spMkLst>
        </pc:spChg>
      </pc:sldChg>
      <pc:sldChg chg="modSp mod">
        <pc:chgData name="GOMEZ, Paula" userId="c93cf399-3ed7-4230-9282-8831e3fe5ae7" providerId="ADAL" clId="{7BFC09D0-CFCC-4B45-AD8A-6E9428BC2F7F}" dt="2023-01-24T13:43:40.267" v="103" actId="113"/>
        <pc:sldMkLst>
          <pc:docMk/>
          <pc:sldMk cId="0" sldId="276"/>
        </pc:sldMkLst>
        <pc:spChg chg="mod">
          <ac:chgData name="GOMEZ, Paula" userId="c93cf399-3ed7-4230-9282-8831e3fe5ae7" providerId="ADAL" clId="{7BFC09D0-CFCC-4B45-AD8A-6E9428BC2F7F}" dt="2023-01-24T13:43:40.267" v="103" actId="113"/>
          <ac:spMkLst>
            <pc:docMk/>
            <pc:sldMk cId="0" sldId="276"/>
            <ac:spMk id="457" creationId="{00000000-0000-0000-0000-000000000000}"/>
          </ac:spMkLst>
        </pc:spChg>
      </pc:sldChg>
      <pc:sldChg chg="modSp mod">
        <pc:chgData name="GOMEZ, Paula" userId="c93cf399-3ed7-4230-9282-8831e3fe5ae7" providerId="ADAL" clId="{7BFC09D0-CFCC-4B45-AD8A-6E9428BC2F7F}" dt="2023-01-24T13:44:31.392" v="110" actId="20577"/>
        <pc:sldMkLst>
          <pc:docMk/>
          <pc:sldMk cId="0" sldId="278"/>
        </pc:sldMkLst>
        <pc:spChg chg="mod">
          <ac:chgData name="GOMEZ, Paula" userId="c93cf399-3ed7-4230-9282-8831e3fe5ae7" providerId="ADAL" clId="{7BFC09D0-CFCC-4B45-AD8A-6E9428BC2F7F}" dt="2023-01-24T13:44:31.392" v="110" actId="20577"/>
          <ac:spMkLst>
            <pc:docMk/>
            <pc:sldMk cId="0" sldId="278"/>
            <ac:spMk id="46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0" name="Shape 310"/>
          <p:cNvSpPr>
            <a:spLocks noGrp="1" noRot="1" noChangeAspect="1"/>
          </p:cNvSpPr>
          <p:nvPr>
            <p:ph type="sldImg"/>
          </p:nvPr>
        </p:nvSpPr>
        <p:spPr>
          <a:xfrm>
            <a:off x="1143000" y="685800"/>
            <a:ext cx="4572000" cy="3429000"/>
          </a:xfrm>
          <a:prstGeom prst="rect">
            <a:avLst/>
          </a:prstGeom>
        </p:spPr>
        <p:txBody>
          <a:bodyPr/>
          <a:lstStyle/>
          <a:p>
            <a:endParaRPr/>
          </a:p>
        </p:txBody>
      </p:sp>
      <p:sp>
        <p:nvSpPr>
          <p:cNvPr id="311" name="Shape 31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Source Sans Pro Regular"/>
      </a:defRPr>
    </a:lvl1pPr>
    <a:lvl2pPr indent="228600" latinLnBrk="0">
      <a:spcBef>
        <a:spcPts val="400"/>
      </a:spcBef>
      <a:defRPr sz="1200">
        <a:latin typeface="+mj-lt"/>
        <a:ea typeface="+mj-ea"/>
        <a:cs typeface="+mj-cs"/>
        <a:sym typeface="Source Sans Pro Regular"/>
      </a:defRPr>
    </a:lvl2pPr>
    <a:lvl3pPr indent="457200" latinLnBrk="0">
      <a:spcBef>
        <a:spcPts val="400"/>
      </a:spcBef>
      <a:defRPr sz="1200">
        <a:latin typeface="+mj-lt"/>
        <a:ea typeface="+mj-ea"/>
        <a:cs typeface="+mj-cs"/>
        <a:sym typeface="Source Sans Pro Regular"/>
      </a:defRPr>
    </a:lvl3pPr>
    <a:lvl4pPr indent="685800" latinLnBrk="0">
      <a:spcBef>
        <a:spcPts val="400"/>
      </a:spcBef>
      <a:defRPr sz="1200">
        <a:latin typeface="+mj-lt"/>
        <a:ea typeface="+mj-ea"/>
        <a:cs typeface="+mj-cs"/>
        <a:sym typeface="Source Sans Pro Regular"/>
      </a:defRPr>
    </a:lvl4pPr>
    <a:lvl5pPr indent="914400" latinLnBrk="0">
      <a:spcBef>
        <a:spcPts val="400"/>
      </a:spcBef>
      <a:defRPr sz="1200">
        <a:latin typeface="+mj-lt"/>
        <a:ea typeface="+mj-ea"/>
        <a:cs typeface="+mj-cs"/>
        <a:sym typeface="Source Sans Pro Regular"/>
      </a:defRPr>
    </a:lvl5pPr>
    <a:lvl6pPr indent="1143000" latinLnBrk="0">
      <a:spcBef>
        <a:spcPts val="400"/>
      </a:spcBef>
      <a:defRPr sz="1200">
        <a:latin typeface="+mj-lt"/>
        <a:ea typeface="+mj-ea"/>
        <a:cs typeface="+mj-cs"/>
        <a:sym typeface="Source Sans Pro Regular"/>
      </a:defRPr>
    </a:lvl6pPr>
    <a:lvl7pPr indent="1371600" latinLnBrk="0">
      <a:spcBef>
        <a:spcPts val="400"/>
      </a:spcBef>
      <a:defRPr sz="1200">
        <a:latin typeface="+mj-lt"/>
        <a:ea typeface="+mj-ea"/>
        <a:cs typeface="+mj-cs"/>
        <a:sym typeface="Source Sans Pro Regular"/>
      </a:defRPr>
    </a:lvl7pPr>
    <a:lvl8pPr indent="1600200" latinLnBrk="0">
      <a:spcBef>
        <a:spcPts val="400"/>
      </a:spcBef>
      <a:defRPr sz="1200">
        <a:latin typeface="+mj-lt"/>
        <a:ea typeface="+mj-ea"/>
        <a:cs typeface="+mj-cs"/>
        <a:sym typeface="Source Sans Pro Regular"/>
      </a:defRPr>
    </a:lvl8pPr>
    <a:lvl9pPr indent="1828800"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noRot="1" noChangeAspect="1"/>
          </p:cNvSpPr>
          <p:nvPr>
            <p:ph type="sldImg"/>
          </p:nvPr>
        </p:nvSpPr>
        <p:spPr>
          <a:xfrm>
            <a:off x="381000" y="685800"/>
            <a:ext cx="6096000" cy="3429000"/>
          </a:xfrm>
          <a:prstGeom prst="rect">
            <a:avLst/>
          </a:prstGeom>
        </p:spPr>
        <p:txBody>
          <a:bodyPr/>
          <a:lstStyle/>
          <a:p>
            <a:endParaRPr/>
          </a:p>
        </p:txBody>
      </p:sp>
      <p:sp>
        <p:nvSpPr>
          <p:cNvPr id="323" name="Shape 323"/>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a:lstStyle/>
          <a:p>
            <a:endParaRPr/>
          </a:p>
        </p:txBody>
      </p:sp>
      <p:sp>
        <p:nvSpPr>
          <p:cNvPr id="332" name="Shape 332"/>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1"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2"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3"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5"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6"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30"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31"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pic>
        <p:nvPicPr>
          <p:cNvPr id="32"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3"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4" name="Body Level One…"/>
          <p:cNvSpPr txBox="1">
            <a:spLocks noGrp="1"/>
          </p:cNvSpPr>
          <p:nvPr>
            <p:ph type="body" sz="quarter" idx="1"/>
          </p:nvPr>
        </p:nvSpPr>
        <p:spPr>
          <a:xfrm>
            <a:off x="5525728" y="3491867"/>
            <a:ext cx="5925539" cy="914401"/>
          </a:xfrm>
          <a:prstGeom prst="rect">
            <a:avLst/>
          </a:prstGeom>
        </p:spPr>
        <p:txBody>
          <a:bodyPr>
            <a:normAutofit/>
          </a:bodyPr>
          <a:lstStyle>
            <a:lvl1pPr marL="0" indent="0" defTabSz="289320">
              <a:lnSpc>
                <a:spcPct val="90000"/>
              </a:lnSpc>
              <a:spcBef>
                <a:spcPts val="300"/>
              </a:spcBef>
              <a:buSzTx/>
              <a:buFontTx/>
              <a:buNone/>
              <a:defRPr sz="3200">
                <a:solidFill>
                  <a:srgbClr val="000000"/>
                </a:solidFill>
                <a:latin typeface="Source Sans Pro Bold"/>
                <a:ea typeface="Source Sans Pro Bold"/>
                <a:cs typeface="Source Sans Pro Bold"/>
                <a:sym typeface="Source Sans Pro Bold"/>
              </a:defRPr>
            </a:lvl1pPr>
            <a:lvl2pPr marL="216990" indent="-72330" defTabSz="289320">
              <a:lnSpc>
                <a:spcPct val="90000"/>
              </a:lnSpc>
              <a:spcBef>
                <a:spcPts val="300"/>
              </a:spcBef>
              <a:buFontTx/>
              <a:buChar char="•"/>
              <a:defRPr sz="3200">
                <a:solidFill>
                  <a:srgbClr val="000000"/>
                </a:solidFill>
                <a:latin typeface="Source Sans Pro Bold"/>
                <a:ea typeface="Source Sans Pro Bold"/>
                <a:cs typeface="Source Sans Pro Bold"/>
                <a:sym typeface="Source Sans Pro Bold"/>
              </a:defRPr>
            </a:lvl2pPr>
            <a:lvl3pPr marL="361649" indent="-72330" defTabSz="289320">
              <a:lnSpc>
                <a:spcPct val="90000"/>
              </a:lnSpc>
              <a:spcBef>
                <a:spcPts val="300"/>
              </a:spcBef>
              <a:buFontTx/>
              <a:defRPr sz="3200">
                <a:solidFill>
                  <a:srgbClr val="000000"/>
                </a:solidFill>
                <a:latin typeface="Source Sans Pro Bold"/>
                <a:ea typeface="Source Sans Pro Bold"/>
                <a:cs typeface="Source Sans Pro Bold"/>
                <a:sym typeface="Source Sans Pro Bold"/>
              </a:defRPr>
            </a:lvl3pPr>
            <a:lvl4pPr marL="506309" indent="-72329" defTabSz="289320">
              <a:lnSpc>
                <a:spcPct val="90000"/>
              </a:lnSpc>
              <a:spcBef>
                <a:spcPts val="300"/>
              </a:spcBef>
              <a:buFontTx/>
              <a:buChar char="•"/>
              <a:defRPr sz="3200">
                <a:solidFill>
                  <a:srgbClr val="000000"/>
                </a:solidFill>
                <a:latin typeface="Source Sans Pro Bold"/>
                <a:ea typeface="Source Sans Pro Bold"/>
                <a:cs typeface="Source Sans Pro Bold"/>
                <a:sym typeface="Source Sans Pro Bold"/>
              </a:defRPr>
            </a:lvl4pPr>
            <a:lvl5pPr marL="650968" indent="-72329" defTabSz="289320">
              <a:lnSpc>
                <a:spcPct val="90000"/>
              </a:lnSpc>
              <a:spcBef>
                <a:spcPts val="300"/>
              </a:spcBef>
              <a:buFontTx/>
              <a:buChar char="•"/>
              <a:defRPr sz="3200">
                <a:solidFill>
                  <a:srgbClr val="000000"/>
                </a:solidFill>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5" name="Title Text"/>
          <p:cNvSpPr txBox="1">
            <a:spLocks noGrp="1"/>
          </p:cNvSpPr>
          <p:nvPr>
            <p:ph type="title"/>
          </p:nvPr>
        </p:nvSpPr>
        <p:spPr>
          <a:xfrm>
            <a:off x="517796" y="1587568"/>
            <a:ext cx="4490141" cy="2410276"/>
          </a:xfrm>
          <a:prstGeom prst="rect">
            <a:avLst/>
          </a:prstGeom>
        </p:spPr>
        <p:txBody>
          <a:bodyPr>
            <a:normAutofit/>
          </a:bodyPr>
          <a:lstStyle>
            <a:lvl1pPr algn="l" defTabSz="289320">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188"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89"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9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91"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192"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93" name="Subtitle 5"/>
          <p:cNvSpPr txBox="1"/>
          <p:nvPr/>
        </p:nvSpPr>
        <p:spPr>
          <a:xfrm>
            <a:off x="8088334"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2" name="Slide Number">
            <a:extLst>
              <a:ext uri="{FF2B5EF4-FFF2-40B4-BE49-F238E27FC236}">
                <a16:creationId xmlns:a16="http://schemas.microsoft.com/office/drawing/2014/main" id="{0E60DEB0-3269-5AFC-7BA9-D5C7C755727B}"/>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202"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03"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0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6"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pic>
        <p:nvPicPr>
          <p:cNvPr id="207" name="Picture 8" descr="Picture 8"/>
          <p:cNvPicPr>
            <a:picLocks noChangeAspect="1"/>
          </p:cNvPicPr>
          <p:nvPr/>
        </p:nvPicPr>
        <p:blipFill>
          <a:blip r:embed="rId4"/>
          <a:stretch>
            <a:fillRect/>
          </a:stretch>
        </p:blipFill>
        <p:spPr>
          <a:xfrm>
            <a:off x="10843308" y="0"/>
            <a:ext cx="1224001" cy="1224000"/>
          </a:xfrm>
          <a:prstGeom prst="rect">
            <a:avLst/>
          </a:prstGeom>
          <a:ln w="12700">
            <a:miter lim="400000"/>
          </a:ln>
        </p:spPr>
      </p:pic>
      <p:sp>
        <p:nvSpPr>
          <p:cNvPr id="208"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09"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210"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j-lt"/>
                <a:ea typeface="+mj-ea"/>
                <a:cs typeface="+mj-cs"/>
                <a:sym typeface="Source Sans Pro Regular"/>
              </a:defRPr>
            </a:pPr>
            <a:endParaRPr/>
          </a:p>
        </p:txBody>
      </p:sp>
      <p:pic>
        <p:nvPicPr>
          <p:cNvPr id="211" name="Picture 3" descr="Picture 3"/>
          <p:cNvPicPr>
            <a:picLocks noChangeAspect="1"/>
          </p:cNvPicPr>
          <p:nvPr/>
        </p:nvPicPr>
        <p:blipFill>
          <a:blip r:embed="rId5"/>
          <a:stretch>
            <a:fillRect/>
          </a:stretch>
        </p:blipFill>
        <p:spPr>
          <a:xfrm>
            <a:off x="-9143" y="-18868"/>
            <a:ext cx="5130801" cy="660401"/>
          </a:xfrm>
          <a:prstGeom prst="rect">
            <a:avLst/>
          </a:prstGeom>
          <a:ln w="12700">
            <a:miter lim="400000"/>
          </a:ln>
        </p:spPr>
      </p:pic>
      <p:sp>
        <p:nvSpPr>
          <p:cNvPr id="212"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213"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14" name="Body Level One…"/>
          <p:cNvSpPr txBox="1">
            <a:spLocks noGrp="1"/>
          </p:cNvSpPr>
          <p:nvPr>
            <p:ph type="body" idx="1"/>
          </p:nvPr>
        </p:nvSpPr>
        <p:spPr>
          <a:xfrm>
            <a:off x="797442" y="842963"/>
            <a:ext cx="10450423" cy="5206965"/>
          </a:xfrm>
          <a:prstGeom prst="rect">
            <a:avLst/>
          </a:prstGeom>
        </p:spPr>
        <p:txBody>
          <a:bodyPr>
            <a:normAutofit/>
          </a:bodyPr>
          <a:lstStyle>
            <a:lvl1pPr marL="0" indent="0" defTabSz="289320">
              <a:lnSpc>
                <a:spcPct val="90000"/>
              </a:lnSpc>
              <a:spcBef>
                <a:spcPts val="300"/>
              </a:spcBef>
              <a:buSzTx/>
              <a:buFontTx/>
              <a:buNone/>
              <a:defRPr sz="2000">
                <a:solidFill>
                  <a:srgbClr val="000000"/>
                </a:solidFill>
              </a:defRPr>
            </a:lvl1pPr>
            <a:lvl2pPr marL="216990" indent="-72330" defTabSz="289320">
              <a:lnSpc>
                <a:spcPct val="90000"/>
              </a:lnSpc>
              <a:spcBef>
                <a:spcPts val="300"/>
              </a:spcBef>
              <a:buFontTx/>
              <a:buChar char="•"/>
              <a:defRPr sz="2000">
                <a:solidFill>
                  <a:srgbClr val="000000"/>
                </a:solidFill>
              </a:defRPr>
            </a:lvl2pPr>
            <a:lvl3pPr marL="361649" indent="-72330" defTabSz="289320">
              <a:lnSpc>
                <a:spcPct val="90000"/>
              </a:lnSpc>
              <a:spcBef>
                <a:spcPts val="300"/>
              </a:spcBef>
              <a:buFontTx/>
              <a:defRPr sz="2000">
                <a:solidFill>
                  <a:srgbClr val="000000"/>
                </a:solidFill>
              </a:defRPr>
            </a:lvl3pPr>
            <a:lvl4pPr marL="506309" indent="-72329" defTabSz="289320">
              <a:lnSpc>
                <a:spcPct val="90000"/>
              </a:lnSpc>
              <a:spcBef>
                <a:spcPts val="300"/>
              </a:spcBef>
              <a:buFontTx/>
              <a:buChar char="•"/>
              <a:defRPr sz="2000">
                <a:solidFill>
                  <a:srgbClr val="000000"/>
                </a:solidFill>
              </a:defRPr>
            </a:lvl4pPr>
            <a:lvl5pPr marL="650968" indent="-72329" defTabSz="289320">
              <a:lnSpc>
                <a:spcPct val="90000"/>
              </a:lnSpc>
              <a:spcBef>
                <a:spcPts val="300"/>
              </a:spcBef>
              <a:buFontTx/>
              <a:buChar char="•"/>
              <a:defRPr sz="20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2F91653-5686-0353-9C13-8227EEBE589F}"/>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21"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24"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2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2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2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229"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30"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231" name="TextBox 4"/>
          <p:cNvSpPr txBox="1"/>
          <p:nvPr/>
        </p:nvSpPr>
        <p:spPr>
          <a:xfrm>
            <a:off x="178854" y="-20327"/>
            <a:ext cx="440623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32" name="Body Level One…"/>
          <p:cNvSpPr txBox="1">
            <a:spLocks noGrp="1"/>
          </p:cNvSpPr>
          <p:nvPr>
            <p:ph type="body" sz="half" idx="1"/>
          </p:nvPr>
        </p:nvSpPr>
        <p:spPr>
          <a:xfrm>
            <a:off x="2279575" y="1700808"/>
            <a:ext cx="7416826" cy="4349120"/>
          </a:xfrm>
          <a:prstGeom prst="rect">
            <a:avLst/>
          </a:prstGeom>
        </p:spPr>
        <p:txBody>
          <a:bodyPr>
            <a:normAutofit/>
          </a:bodyPr>
          <a:lstStyle>
            <a:lvl1pPr marL="0" indent="0" defTabSz="289320">
              <a:lnSpc>
                <a:spcPct val="90000"/>
              </a:lnSpc>
              <a:spcBef>
                <a:spcPts val="300"/>
              </a:spcBef>
              <a:buSzTx/>
              <a:buFontTx/>
              <a:buNone/>
              <a:defRPr sz="2000">
                <a:solidFill>
                  <a:srgbClr val="000000"/>
                </a:solidFill>
              </a:defRPr>
            </a:lvl1pPr>
            <a:lvl2pPr marL="216990" indent="-72330" defTabSz="289320">
              <a:lnSpc>
                <a:spcPct val="90000"/>
              </a:lnSpc>
              <a:spcBef>
                <a:spcPts val="300"/>
              </a:spcBef>
              <a:buFontTx/>
              <a:buChar char="•"/>
              <a:defRPr sz="2000">
                <a:solidFill>
                  <a:srgbClr val="000000"/>
                </a:solidFill>
              </a:defRPr>
            </a:lvl2pPr>
            <a:lvl3pPr marL="361649" indent="-72330" defTabSz="289320">
              <a:lnSpc>
                <a:spcPct val="90000"/>
              </a:lnSpc>
              <a:spcBef>
                <a:spcPts val="300"/>
              </a:spcBef>
              <a:buFontTx/>
              <a:defRPr sz="2000">
                <a:solidFill>
                  <a:srgbClr val="000000"/>
                </a:solidFill>
              </a:defRPr>
            </a:lvl3pPr>
            <a:lvl4pPr marL="506309" indent="-72329" defTabSz="289320">
              <a:lnSpc>
                <a:spcPct val="90000"/>
              </a:lnSpc>
              <a:spcBef>
                <a:spcPts val="300"/>
              </a:spcBef>
              <a:buFontTx/>
              <a:buChar char="•"/>
              <a:defRPr sz="2000">
                <a:solidFill>
                  <a:srgbClr val="000000"/>
                </a:solidFill>
              </a:defRPr>
            </a:lvl4pPr>
            <a:lvl5pPr marL="650968" indent="-72329" defTabSz="289320">
              <a:lnSpc>
                <a:spcPct val="90000"/>
              </a:lnSpc>
              <a:spcBef>
                <a:spcPts val="300"/>
              </a:spcBef>
              <a:buFontTx/>
              <a:buChar char="•"/>
              <a:defRPr sz="20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A3788E7-C355-4020-AE44-BAD8C7CC90F6}"/>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9"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4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42"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43"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4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46"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247"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48"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249" name="Title Text"/>
          <p:cNvSpPr txBox="1">
            <a:spLocks noGrp="1"/>
          </p:cNvSpPr>
          <p:nvPr>
            <p:ph type="title"/>
          </p:nvPr>
        </p:nvSpPr>
        <p:spPr>
          <a:xfrm>
            <a:off x="218316" y="-43663"/>
            <a:ext cx="3571874" cy="646113"/>
          </a:xfrm>
          <a:prstGeom prst="rect">
            <a:avLst/>
          </a:prstGeom>
        </p:spPr>
        <p:txBody>
          <a:bodyPr>
            <a:normAutofit/>
          </a:bodyPr>
          <a:lstStyle>
            <a:lvl1pPr algn="l" defTabSz="289320">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250" name="Body Level One…"/>
          <p:cNvSpPr txBox="1">
            <a:spLocks noGrp="1"/>
          </p:cNvSpPr>
          <p:nvPr>
            <p:ph type="body" idx="1"/>
          </p:nvPr>
        </p:nvSpPr>
        <p:spPr>
          <a:xfrm>
            <a:off x="2438402" y="1247001"/>
            <a:ext cx="8058616" cy="4654071"/>
          </a:xfrm>
          <a:prstGeom prst="rect">
            <a:avLst/>
          </a:prstGeom>
        </p:spPr>
        <p:txBody>
          <a:bodyPr>
            <a:normAutofit/>
          </a:bodyPr>
          <a:lstStyle>
            <a:lvl1pPr marL="0" indent="0" defTabSz="289320">
              <a:lnSpc>
                <a:spcPct val="90000"/>
              </a:lnSpc>
              <a:spcBef>
                <a:spcPts val="300"/>
              </a:spcBef>
              <a:buSzTx/>
              <a:buFontTx/>
              <a:buNone/>
              <a:defRPr sz="2400">
                <a:solidFill>
                  <a:srgbClr val="000000"/>
                </a:solidFill>
              </a:defRPr>
            </a:lvl1pPr>
            <a:lvl2pPr marL="216990" indent="-72330" defTabSz="289320">
              <a:lnSpc>
                <a:spcPct val="90000"/>
              </a:lnSpc>
              <a:spcBef>
                <a:spcPts val="300"/>
              </a:spcBef>
              <a:buFontTx/>
              <a:buChar char="•"/>
              <a:defRPr sz="2400">
                <a:solidFill>
                  <a:srgbClr val="000000"/>
                </a:solidFill>
              </a:defRPr>
            </a:lvl2pPr>
            <a:lvl3pPr marL="361649" indent="-72330" defTabSz="289320">
              <a:lnSpc>
                <a:spcPct val="90000"/>
              </a:lnSpc>
              <a:spcBef>
                <a:spcPts val="300"/>
              </a:spcBef>
              <a:buFontTx/>
              <a:defRPr sz="2400">
                <a:solidFill>
                  <a:srgbClr val="000000"/>
                </a:solidFill>
              </a:defRPr>
            </a:lvl3pPr>
            <a:lvl4pPr marL="506309" indent="-72329" defTabSz="289320">
              <a:lnSpc>
                <a:spcPct val="90000"/>
              </a:lnSpc>
              <a:spcBef>
                <a:spcPts val="300"/>
              </a:spcBef>
              <a:buFontTx/>
              <a:buChar char="•"/>
              <a:defRPr sz="2400">
                <a:solidFill>
                  <a:srgbClr val="000000"/>
                </a:solidFill>
              </a:defRPr>
            </a:lvl4pPr>
            <a:lvl5pPr marL="650968" indent="-72329" defTabSz="289320">
              <a:lnSpc>
                <a:spcPct val="90000"/>
              </a:lnSpc>
              <a:spcBef>
                <a:spcPts val="300"/>
              </a:spcBef>
              <a:buFontTx/>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017FD54-9F2E-F721-4199-3AB68C2DD4CE}"/>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57" name="Image" descr="Image"/>
          <p:cNvPicPr>
            <a:picLocks noChangeAspect="1"/>
          </p:cNvPicPr>
          <p:nvPr/>
        </p:nvPicPr>
        <p:blipFill>
          <a:blip r:embed="rId2"/>
          <a:stretch>
            <a:fillRect/>
          </a:stretch>
        </p:blipFill>
        <p:spPr>
          <a:xfrm>
            <a:off x="-18793" y="-118846"/>
            <a:ext cx="6232674" cy="796479"/>
          </a:xfrm>
          <a:prstGeom prst="rect">
            <a:avLst/>
          </a:prstGeom>
          <a:ln w="12700">
            <a:miter lim="400000"/>
          </a:ln>
        </p:spPr>
      </p:pic>
      <p:pic>
        <p:nvPicPr>
          <p:cNvPr id="25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0"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61"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6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6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265"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66"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267" name="Click to add text"/>
          <p:cNvSpPr txBox="1">
            <a:spLocks noGrp="1"/>
          </p:cNvSpPr>
          <p:nvPr>
            <p:ph type="title" hasCustomPrompt="1"/>
          </p:nvPr>
        </p:nvSpPr>
        <p:spPr>
          <a:xfrm>
            <a:off x="209494" y="-7286"/>
            <a:ext cx="6063993" cy="646113"/>
          </a:xfrm>
          <a:prstGeom prst="rect">
            <a:avLst/>
          </a:prstGeom>
        </p:spPr>
        <p:txBody>
          <a:bodyPr>
            <a:normAutofit/>
          </a:bodyPr>
          <a:lstStyle>
            <a:lvl1pPr algn="l" defTabSz="289320">
              <a:lnSpc>
                <a:spcPct val="90000"/>
              </a:lnSpc>
              <a:defRPr sz="3200">
                <a:solidFill>
                  <a:srgbClr val="FFFFFF"/>
                </a:solidFill>
              </a:defRPr>
            </a:lvl1pPr>
          </a:lstStyle>
          <a:p>
            <a:r>
              <a:t>Click to add text</a:t>
            </a:r>
          </a:p>
        </p:txBody>
      </p:sp>
      <p:sp>
        <p:nvSpPr>
          <p:cNvPr id="268" name="Body Level One…"/>
          <p:cNvSpPr txBox="1">
            <a:spLocks noGrp="1"/>
          </p:cNvSpPr>
          <p:nvPr>
            <p:ph type="body" idx="1"/>
          </p:nvPr>
        </p:nvSpPr>
        <p:spPr>
          <a:xfrm>
            <a:off x="2378927" y="1247001"/>
            <a:ext cx="8222168" cy="4654071"/>
          </a:xfrm>
          <a:prstGeom prst="rect">
            <a:avLst/>
          </a:prstGeom>
        </p:spPr>
        <p:txBody>
          <a:bodyPr>
            <a:normAutofit/>
          </a:bodyPr>
          <a:lstStyle>
            <a:lvl1pPr marL="0" indent="0" defTabSz="289320">
              <a:lnSpc>
                <a:spcPct val="90000"/>
              </a:lnSpc>
              <a:spcBef>
                <a:spcPts val="300"/>
              </a:spcBef>
              <a:buSzTx/>
              <a:buFontTx/>
              <a:buNone/>
              <a:defRPr sz="2400">
                <a:solidFill>
                  <a:srgbClr val="000000"/>
                </a:solidFill>
              </a:defRPr>
            </a:lvl1pPr>
            <a:lvl2pPr marL="216990" indent="-72330" defTabSz="289320">
              <a:lnSpc>
                <a:spcPct val="90000"/>
              </a:lnSpc>
              <a:spcBef>
                <a:spcPts val="300"/>
              </a:spcBef>
              <a:buFontTx/>
              <a:buChar char="•"/>
              <a:defRPr sz="2400">
                <a:solidFill>
                  <a:srgbClr val="000000"/>
                </a:solidFill>
              </a:defRPr>
            </a:lvl2pPr>
            <a:lvl3pPr marL="361649" indent="-72330" defTabSz="289320">
              <a:lnSpc>
                <a:spcPct val="90000"/>
              </a:lnSpc>
              <a:spcBef>
                <a:spcPts val="300"/>
              </a:spcBef>
              <a:buFontTx/>
              <a:defRPr sz="2400">
                <a:solidFill>
                  <a:srgbClr val="000000"/>
                </a:solidFill>
              </a:defRPr>
            </a:lvl3pPr>
            <a:lvl4pPr marL="506309" indent="-72329" defTabSz="289320">
              <a:lnSpc>
                <a:spcPct val="90000"/>
              </a:lnSpc>
              <a:spcBef>
                <a:spcPts val="300"/>
              </a:spcBef>
              <a:buFontTx/>
              <a:buChar char="•"/>
              <a:defRPr sz="2400">
                <a:solidFill>
                  <a:srgbClr val="000000"/>
                </a:solidFill>
              </a:defRPr>
            </a:lvl4pPr>
            <a:lvl5pPr marL="650968" indent="-72329" defTabSz="289320">
              <a:lnSpc>
                <a:spcPct val="90000"/>
              </a:lnSpc>
              <a:spcBef>
                <a:spcPts val="300"/>
              </a:spcBef>
              <a:buFontTx/>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2538EF6-97A8-CDC0-25CF-3018A85CCD74}"/>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75"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7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78"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79"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8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2"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283"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84"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285" name="Body Level One…"/>
          <p:cNvSpPr txBox="1">
            <a:spLocks noGrp="1"/>
          </p:cNvSpPr>
          <p:nvPr>
            <p:ph type="body" idx="1"/>
          </p:nvPr>
        </p:nvSpPr>
        <p:spPr>
          <a:xfrm>
            <a:off x="2378927" y="1247001"/>
            <a:ext cx="8222168" cy="4654071"/>
          </a:xfrm>
          <a:prstGeom prst="rect">
            <a:avLst/>
          </a:prstGeom>
        </p:spPr>
        <p:txBody>
          <a:bodyPr>
            <a:normAutofit/>
          </a:bodyPr>
          <a:lstStyle>
            <a:lvl1pPr marL="0" indent="0" defTabSz="289320">
              <a:lnSpc>
                <a:spcPct val="90000"/>
              </a:lnSpc>
              <a:spcBef>
                <a:spcPts val="300"/>
              </a:spcBef>
              <a:buSzTx/>
              <a:buFontTx/>
              <a:buNone/>
              <a:defRPr sz="2400">
                <a:solidFill>
                  <a:srgbClr val="000000"/>
                </a:solidFill>
              </a:defRPr>
            </a:lvl1pPr>
            <a:lvl2pPr marL="216990" indent="-72330" defTabSz="289320">
              <a:lnSpc>
                <a:spcPct val="90000"/>
              </a:lnSpc>
              <a:spcBef>
                <a:spcPts val="300"/>
              </a:spcBef>
              <a:buFontTx/>
              <a:buChar char="•"/>
              <a:defRPr sz="2400">
                <a:solidFill>
                  <a:srgbClr val="000000"/>
                </a:solidFill>
              </a:defRPr>
            </a:lvl2pPr>
            <a:lvl3pPr marL="361649" indent="-72330" defTabSz="289320">
              <a:lnSpc>
                <a:spcPct val="90000"/>
              </a:lnSpc>
              <a:spcBef>
                <a:spcPts val="300"/>
              </a:spcBef>
              <a:buFontTx/>
              <a:defRPr sz="2400">
                <a:solidFill>
                  <a:srgbClr val="000000"/>
                </a:solidFill>
              </a:defRPr>
            </a:lvl3pPr>
            <a:lvl4pPr marL="506309" indent="-72329" defTabSz="289320">
              <a:lnSpc>
                <a:spcPct val="90000"/>
              </a:lnSpc>
              <a:spcBef>
                <a:spcPts val="300"/>
              </a:spcBef>
              <a:buFontTx/>
              <a:buChar char="•"/>
              <a:defRPr sz="2400">
                <a:solidFill>
                  <a:srgbClr val="000000"/>
                </a:solidFill>
              </a:defRPr>
            </a:lvl4pPr>
            <a:lvl5pPr marL="650968" indent="-72329" defTabSz="289320">
              <a:lnSpc>
                <a:spcPct val="90000"/>
              </a:lnSpc>
              <a:spcBef>
                <a:spcPts val="300"/>
              </a:spcBef>
              <a:buFontTx/>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86" name="Click to add text"/>
          <p:cNvSpPr txBox="1">
            <a:spLocks noGrp="1"/>
          </p:cNvSpPr>
          <p:nvPr>
            <p:ph type="title" hasCustomPrompt="1"/>
          </p:nvPr>
        </p:nvSpPr>
        <p:spPr>
          <a:xfrm>
            <a:off x="244782" y="-20444"/>
            <a:ext cx="9243131" cy="646113"/>
          </a:xfrm>
          <a:prstGeom prst="rect">
            <a:avLst/>
          </a:prstGeom>
        </p:spPr>
        <p:txBody>
          <a:bodyPr>
            <a:normAutofit/>
          </a:bodyPr>
          <a:lstStyle>
            <a:lvl1pPr algn="l" defTabSz="289320">
              <a:lnSpc>
                <a:spcPct val="90000"/>
              </a:lnSpc>
              <a:defRPr sz="3200">
                <a:solidFill>
                  <a:srgbClr val="FFFFFF"/>
                </a:solidFill>
              </a:defRPr>
            </a:lvl1pPr>
          </a:lstStyle>
          <a:p>
            <a:r>
              <a:t>Click to add text</a:t>
            </a:r>
          </a:p>
        </p:txBody>
      </p:sp>
      <p:sp>
        <p:nvSpPr>
          <p:cNvPr id="2" name="Slide Number">
            <a:extLst>
              <a:ext uri="{FF2B5EF4-FFF2-40B4-BE49-F238E27FC236}">
                <a16:creationId xmlns:a16="http://schemas.microsoft.com/office/drawing/2014/main" id="{ABBF4EB7-9B2D-0DFC-7BBD-0CA757B53BAE}"/>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9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9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9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96"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97"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9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9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00"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301"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302"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303" name="Body Level One…"/>
          <p:cNvSpPr txBox="1">
            <a:spLocks noGrp="1"/>
          </p:cNvSpPr>
          <p:nvPr>
            <p:ph type="body" idx="1"/>
          </p:nvPr>
        </p:nvSpPr>
        <p:spPr>
          <a:xfrm>
            <a:off x="2378927" y="1247001"/>
            <a:ext cx="8222168" cy="4654071"/>
          </a:xfrm>
          <a:prstGeom prst="rect">
            <a:avLst/>
          </a:prstGeom>
        </p:spPr>
        <p:txBody>
          <a:bodyPr>
            <a:normAutofit/>
          </a:bodyPr>
          <a:lstStyle>
            <a:lvl1pPr marL="0" indent="0" defTabSz="289320">
              <a:lnSpc>
                <a:spcPct val="90000"/>
              </a:lnSpc>
              <a:spcBef>
                <a:spcPts val="300"/>
              </a:spcBef>
              <a:buSzTx/>
              <a:buFontTx/>
              <a:buNone/>
              <a:defRPr sz="2400">
                <a:solidFill>
                  <a:srgbClr val="000000"/>
                </a:solidFill>
              </a:defRPr>
            </a:lvl1pPr>
            <a:lvl2pPr marL="216990" indent="-72330" defTabSz="289320">
              <a:lnSpc>
                <a:spcPct val="90000"/>
              </a:lnSpc>
              <a:spcBef>
                <a:spcPts val="300"/>
              </a:spcBef>
              <a:buFontTx/>
              <a:buChar char="•"/>
              <a:defRPr sz="2400">
                <a:solidFill>
                  <a:srgbClr val="000000"/>
                </a:solidFill>
              </a:defRPr>
            </a:lvl2pPr>
            <a:lvl3pPr marL="361649" indent="-72330" defTabSz="289320">
              <a:lnSpc>
                <a:spcPct val="90000"/>
              </a:lnSpc>
              <a:spcBef>
                <a:spcPts val="300"/>
              </a:spcBef>
              <a:buFontTx/>
              <a:defRPr sz="2400">
                <a:solidFill>
                  <a:srgbClr val="000000"/>
                </a:solidFill>
              </a:defRPr>
            </a:lvl3pPr>
            <a:lvl4pPr marL="506309" indent="-72329" defTabSz="289320">
              <a:lnSpc>
                <a:spcPct val="90000"/>
              </a:lnSpc>
              <a:spcBef>
                <a:spcPts val="300"/>
              </a:spcBef>
              <a:buFontTx/>
              <a:buChar char="•"/>
              <a:defRPr sz="2400">
                <a:solidFill>
                  <a:srgbClr val="000000"/>
                </a:solidFill>
              </a:defRPr>
            </a:lvl4pPr>
            <a:lvl5pPr marL="650968" indent="-72329" defTabSz="289320">
              <a:lnSpc>
                <a:spcPct val="90000"/>
              </a:lnSpc>
              <a:spcBef>
                <a:spcPts val="300"/>
              </a:spcBef>
              <a:buFontTx/>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304" name="Click to add text"/>
          <p:cNvSpPr txBox="1">
            <a:spLocks noGrp="1"/>
          </p:cNvSpPr>
          <p:nvPr>
            <p:ph type="title" hasCustomPrompt="1"/>
          </p:nvPr>
        </p:nvSpPr>
        <p:spPr>
          <a:xfrm>
            <a:off x="235960" y="-11679"/>
            <a:ext cx="5906732" cy="880764"/>
          </a:xfrm>
          <a:prstGeom prst="rect">
            <a:avLst/>
          </a:prstGeom>
        </p:spPr>
        <p:txBody>
          <a:bodyPr>
            <a:normAutofit/>
          </a:bodyPr>
          <a:lstStyle>
            <a:lvl1pPr algn="l" defTabSz="289320">
              <a:lnSpc>
                <a:spcPct val="90000"/>
              </a:lnSpc>
              <a:defRPr sz="3200">
                <a:solidFill>
                  <a:srgbClr val="FFFFFF"/>
                </a:solidFill>
              </a:defRPr>
            </a:lvl1pPr>
          </a:lstStyle>
          <a:p>
            <a:r>
              <a:t>Click to add text</a:t>
            </a:r>
          </a:p>
        </p:txBody>
      </p:sp>
      <p:sp>
        <p:nvSpPr>
          <p:cNvPr id="2" name="Slide Number">
            <a:extLst>
              <a:ext uri="{FF2B5EF4-FFF2-40B4-BE49-F238E27FC236}">
                <a16:creationId xmlns:a16="http://schemas.microsoft.com/office/drawing/2014/main" id="{595962A5-A805-10F1-48D9-25EAF567DB58}"/>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42" name="Image" descr="Image"/>
          <p:cNvPicPr>
            <a:picLocks noChangeAspect="1"/>
          </p:cNvPicPr>
          <p:nvPr/>
        </p:nvPicPr>
        <p:blipFill>
          <a:blip r:embed="rId2"/>
          <a:stretch>
            <a:fillRect/>
          </a:stretch>
        </p:blipFill>
        <p:spPr>
          <a:xfrm>
            <a:off x="-21697" y="-12985"/>
            <a:ext cx="4102101" cy="6210301"/>
          </a:xfrm>
          <a:prstGeom prst="rect">
            <a:avLst/>
          </a:prstGeom>
          <a:ln w="12700">
            <a:miter lim="400000"/>
          </a:ln>
        </p:spPr>
      </p:pic>
      <p:pic>
        <p:nvPicPr>
          <p:cNvPr id="43"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45"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4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9"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50"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51"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5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53" name="Title Text"/>
          <p:cNvSpPr txBox="1">
            <a:spLocks noGrp="1"/>
          </p:cNvSpPr>
          <p:nvPr>
            <p:ph type="title"/>
          </p:nvPr>
        </p:nvSpPr>
        <p:spPr>
          <a:xfrm>
            <a:off x="388935" y="-123222"/>
            <a:ext cx="3264195" cy="1932377"/>
          </a:xfrm>
          <a:prstGeom prst="rect">
            <a:avLst/>
          </a:prstGeom>
        </p:spPr>
        <p:txBody>
          <a:bodyPr>
            <a:normAutofit/>
          </a:bodyPr>
          <a:lstStyle>
            <a:lvl1pPr algn="l" defTabSz="289320">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54" name="Body Level One…"/>
          <p:cNvSpPr txBox="1">
            <a:spLocks noGrp="1"/>
          </p:cNvSpPr>
          <p:nvPr>
            <p:ph type="body" idx="1"/>
          </p:nvPr>
        </p:nvSpPr>
        <p:spPr>
          <a:xfrm>
            <a:off x="4273551" y="842965"/>
            <a:ext cx="7529515" cy="5546726"/>
          </a:xfrm>
          <a:prstGeom prst="rect">
            <a:avLst/>
          </a:prstGeom>
        </p:spPr>
        <p:txBody>
          <a:bodyPr anchor="ctr">
            <a:normAutofit/>
          </a:bodyPr>
          <a:lstStyle>
            <a:lvl1pPr marL="0" indent="0" defTabSz="289320">
              <a:lnSpc>
                <a:spcPct val="90000"/>
              </a:lnSpc>
              <a:spcBef>
                <a:spcPts val="300"/>
              </a:spcBef>
              <a:buSzTx/>
              <a:buFontTx/>
              <a:buNone/>
              <a:defRPr sz="2400">
                <a:solidFill>
                  <a:srgbClr val="000000"/>
                </a:solidFill>
              </a:defRPr>
            </a:lvl1pPr>
            <a:lvl2pPr marL="216990" indent="-72330" defTabSz="289320">
              <a:lnSpc>
                <a:spcPct val="90000"/>
              </a:lnSpc>
              <a:spcBef>
                <a:spcPts val="300"/>
              </a:spcBef>
              <a:buFontTx/>
              <a:buChar char="•"/>
              <a:defRPr sz="2400">
                <a:solidFill>
                  <a:srgbClr val="000000"/>
                </a:solidFill>
              </a:defRPr>
            </a:lvl2pPr>
            <a:lvl3pPr marL="361649" indent="-72330" defTabSz="289320">
              <a:lnSpc>
                <a:spcPct val="90000"/>
              </a:lnSpc>
              <a:spcBef>
                <a:spcPts val="300"/>
              </a:spcBef>
              <a:buFontTx/>
              <a:defRPr sz="2400">
                <a:solidFill>
                  <a:srgbClr val="000000"/>
                </a:solidFill>
              </a:defRPr>
            </a:lvl3pPr>
            <a:lvl4pPr marL="506309" indent="-72329" defTabSz="289320">
              <a:lnSpc>
                <a:spcPct val="90000"/>
              </a:lnSpc>
              <a:spcBef>
                <a:spcPts val="300"/>
              </a:spcBef>
              <a:buFontTx/>
              <a:buChar char="•"/>
              <a:defRPr sz="2400">
                <a:solidFill>
                  <a:srgbClr val="000000"/>
                </a:solidFill>
              </a:defRPr>
            </a:lvl4pPr>
            <a:lvl5pPr marL="650968" indent="-72329" defTabSz="289320">
              <a:lnSpc>
                <a:spcPct val="90000"/>
              </a:lnSpc>
              <a:spcBef>
                <a:spcPts val="300"/>
              </a:spcBef>
              <a:buFontTx/>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A766105-96CF-450E-F9DE-CED9B1A89058}"/>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61" name="Image" descr="Image"/>
          <p:cNvPicPr>
            <a:picLocks noChangeAspect="1"/>
          </p:cNvPicPr>
          <p:nvPr/>
        </p:nvPicPr>
        <p:blipFill>
          <a:blip r:embed="rId2"/>
          <a:stretch>
            <a:fillRect/>
          </a:stretch>
        </p:blipFill>
        <p:spPr>
          <a:xfrm>
            <a:off x="-21697" y="-12985"/>
            <a:ext cx="4102101" cy="6210301"/>
          </a:xfrm>
          <a:prstGeom prst="rect">
            <a:avLst/>
          </a:prstGeom>
          <a:ln w="12700">
            <a:miter lim="400000"/>
          </a:ln>
        </p:spPr>
      </p:pic>
      <p:pic>
        <p:nvPicPr>
          <p:cNvPr id="6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6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64"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6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69"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70"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7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2" name="Title Text"/>
          <p:cNvSpPr txBox="1">
            <a:spLocks noGrp="1"/>
          </p:cNvSpPr>
          <p:nvPr>
            <p:ph type="title"/>
          </p:nvPr>
        </p:nvSpPr>
        <p:spPr>
          <a:xfrm>
            <a:off x="388935" y="-123222"/>
            <a:ext cx="3264195" cy="1932377"/>
          </a:xfrm>
          <a:prstGeom prst="rect">
            <a:avLst/>
          </a:prstGeom>
        </p:spPr>
        <p:txBody>
          <a:bodyPr>
            <a:normAutofit/>
          </a:bodyPr>
          <a:lstStyle>
            <a:lvl1pPr algn="l" defTabSz="289320">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73" name="Body Level One…"/>
          <p:cNvSpPr txBox="1">
            <a:spLocks noGrp="1"/>
          </p:cNvSpPr>
          <p:nvPr>
            <p:ph type="body" idx="1"/>
          </p:nvPr>
        </p:nvSpPr>
        <p:spPr>
          <a:xfrm>
            <a:off x="4273551" y="842965"/>
            <a:ext cx="7529515" cy="5546726"/>
          </a:xfrm>
          <a:prstGeom prst="rect">
            <a:avLst/>
          </a:prstGeom>
        </p:spPr>
        <p:txBody>
          <a:bodyPr anchor="ctr">
            <a:normAutofit/>
          </a:bodyPr>
          <a:lstStyle>
            <a:lvl1pPr marL="0" indent="0" defTabSz="289320">
              <a:lnSpc>
                <a:spcPct val="90000"/>
              </a:lnSpc>
              <a:spcBef>
                <a:spcPts val="300"/>
              </a:spcBef>
              <a:buSzTx/>
              <a:buFontTx/>
              <a:buNone/>
              <a:defRPr sz="2400">
                <a:solidFill>
                  <a:srgbClr val="000000"/>
                </a:solidFill>
              </a:defRPr>
            </a:lvl1pPr>
            <a:lvl2pPr marL="216990" indent="-72330" defTabSz="289320">
              <a:lnSpc>
                <a:spcPct val="90000"/>
              </a:lnSpc>
              <a:spcBef>
                <a:spcPts val="300"/>
              </a:spcBef>
              <a:buFontTx/>
              <a:buChar char="•"/>
              <a:defRPr sz="2400">
                <a:solidFill>
                  <a:srgbClr val="000000"/>
                </a:solidFill>
              </a:defRPr>
            </a:lvl2pPr>
            <a:lvl3pPr marL="361649" indent="-72330" defTabSz="289320">
              <a:lnSpc>
                <a:spcPct val="90000"/>
              </a:lnSpc>
              <a:spcBef>
                <a:spcPts val="300"/>
              </a:spcBef>
              <a:buFontTx/>
              <a:defRPr sz="2400">
                <a:solidFill>
                  <a:srgbClr val="000000"/>
                </a:solidFill>
              </a:defRPr>
            </a:lvl3pPr>
            <a:lvl4pPr marL="506309" indent="-72329" defTabSz="289320">
              <a:lnSpc>
                <a:spcPct val="90000"/>
              </a:lnSpc>
              <a:spcBef>
                <a:spcPts val="300"/>
              </a:spcBef>
              <a:buFontTx/>
              <a:buChar char="•"/>
              <a:defRPr sz="2400">
                <a:solidFill>
                  <a:srgbClr val="000000"/>
                </a:solidFill>
              </a:defRPr>
            </a:lvl4pPr>
            <a:lvl5pPr marL="650968" indent="-72329" defTabSz="289320">
              <a:lnSpc>
                <a:spcPct val="90000"/>
              </a:lnSpc>
              <a:spcBef>
                <a:spcPts val="300"/>
              </a:spcBef>
              <a:buFontTx/>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74" name="Rounded Rectangle 5"/>
          <p:cNvSpPr/>
          <p:nvPr/>
        </p:nvSpPr>
        <p:spPr>
          <a:xfrm flipV="1">
            <a:off x="389002" y="1340767"/>
            <a:ext cx="2655038" cy="86916"/>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79522E73-E995-FAF8-4791-CD9ECB45D13B}"/>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81" name="Image" descr="Image"/>
          <p:cNvPicPr>
            <a:picLocks noChangeAspect="1"/>
          </p:cNvPicPr>
          <p:nvPr/>
        </p:nvPicPr>
        <p:blipFill>
          <a:blip r:embed="rId2"/>
          <a:stretch>
            <a:fillRect/>
          </a:stretch>
        </p:blipFill>
        <p:spPr>
          <a:xfrm>
            <a:off x="-21697" y="-12985"/>
            <a:ext cx="4102101" cy="621030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8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84"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8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8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89"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90"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91" name="Rounded Rectangle 4"/>
          <p:cNvSpPr/>
          <p:nvPr/>
        </p:nvSpPr>
        <p:spPr>
          <a:xfrm flipV="1">
            <a:off x="389002" y="1340767"/>
            <a:ext cx="2655038" cy="86916"/>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92" name="TextBox 5"/>
          <p:cNvSpPr txBox="1"/>
          <p:nvPr/>
        </p:nvSpPr>
        <p:spPr>
          <a:xfrm>
            <a:off x="403462" y="668220"/>
            <a:ext cx="280302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a:t>
            </a:r>
            <a:r>
              <a:rPr dirty="0"/>
              <a:t> </a:t>
            </a:r>
            <a:r>
              <a:rPr b="1" dirty="0"/>
              <a:t>messages</a:t>
            </a:r>
          </a:p>
        </p:txBody>
      </p:sp>
      <p:sp>
        <p:nvSpPr>
          <p:cNvPr id="9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94" name="Body Level One…"/>
          <p:cNvSpPr txBox="1">
            <a:spLocks noGrp="1"/>
          </p:cNvSpPr>
          <p:nvPr>
            <p:ph type="body" idx="1"/>
          </p:nvPr>
        </p:nvSpPr>
        <p:spPr>
          <a:xfrm>
            <a:off x="4273551" y="842965"/>
            <a:ext cx="7529515" cy="5546726"/>
          </a:xfrm>
          <a:prstGeom prst="rect">
            <a:avLst/>
          </a:prstGeom>
        </p:spPr>
        <p:txBody>
          <a:bodyPr anchor="ctr">
            <a:normAutofit/>
          </a:bodyPr>
          <a:lstStyle>
            <a:lvl1pPr marL="0" indent="0" defTabSz="289320">
              <a:lnSpc>
                <a:spcPct val="90000"/>
              </a:lnSpc>
              <a:spcBef>
                <a:spcPts val="300"/>
              </a:spcBef>
              <a:buSzTx/>
              <a:buFontTx/>
              <a:buNone/>
              <a:defRPr sz="2400">
                <a:solidFill>
                  <a:srgbClr val="000000"/>
                </a:solidFill>
              </a:defRPr>
            </a:lvl1pPr>
            <a:lvl2pPr marL="216990" indent="-72330" defTabSz="289320">
              <a:lnSpc>
                <a:spcPct val="90000"/>
              </a:lnSpc>
              <a:spcBef>
                <a:spcPts val="300"/>
              </a:spcBef>
              <a:buFontTx/>
              <a:buChar char="•"/>
              <a:defRPr sz="2400">
                <a:solidFill>
                  <a:srgbClr val="000000"/>
                </a:solidFill>
              </a:defRPr>
            </a:lvl2pPr>
            <a:lvl3pPr marL="361649" indent="-72330" defTabSz="289320">
              <a:lnSpc>
                <a:spcPct val="90000"/>
              </a:lnSpc>
              <a:spcBef>
                <a:spcPts val="300"/>
              </a:spcBef>
              <a:buFontTx/>
              <a:defRPr sz="2400">
                <a:solidFill>
                  <a:srgbClr val="000000"/>
                </a:solidFill>
              </a:defRPr>
            </a:lvl3pPr>
            <a:lvl4pPr marL="506309" indent="-72329" defTabSz="289320">
              <a:lnSpc>
                <a:spcPct val="90000"/>
              </a:lnSpc>
              <a:spcBef>
                <a:spcPts val="300"/>
              </a:spcBef>
              <a:buFontTx/>
              <a:buChar char="•"/>
              <a:defRPr sz="2400">
                <a:solidFill>
                  <a:srgbClr val="000000"/>
                </a:solidFill>
              </a:defRPr>
            </a:lvl4pPr>
            <a:lvl5pPr marL="650968" indent="-72329" defTabSz="289320">
              <a:lnSpc>
                <a:spcPct val="90000"/>
              </a:lnSpc>
              <a:spcBef>
                <a:spcPts val="300"/>
              </a:spcBef>
              <a:buFontTx/>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BE5FFAE-1D24-B44C-8A42-8F2E5494C7C3}"/>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01" name="Image" descr="Image"/>
          <p:cNvPicPr>
            <a:picLocks noChangeAspect="1"/>
          </p:cNvPicPr>
          <p:nvPr/>
        </p:nvPicPr>
        <p:blipFill>
          <a:blip r:embed="rId2"/>
          <a:stretch>
            <a:fillRect/>
          </a:stretch>
        </p:blipFill>
        <p:spPr>
          <a:xfrm>
            <a:off x="-21697" y="-12985"/>
            <a:ext cx="4102101" cy="6210301"/>
          </a:xfrm>
          <a:prstGeom prst="rect">
            <a:avLst/>
          </a:prstGeom>
          <a:ln w="12700">
            <a:miter lim="400000"/>
          </a:ln>
        </p:spPr>
      </p:pic>
      <p:pic>
        <p:nvPicPr>
          <p:cNvPr id="10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0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104"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0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0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0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0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109"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10"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111" name="Rounded Rectangle 4"/>
          <p:cNvSpPr/>
          <p:nvPr/>
        </p:nvSpPr>
        <p:spPr>
          <a:xfrm flipV="1">
            <a:off x="389002" y="1779939"/>
            <a:ext cx="2655038" cy="86916"/>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12" name="TextBox 5"/>
          <p:cNvSpPr txBox="1"/>
          <p:nvPr/>
        </p:nvSpPr>
        <p:spPr>
          <a:xfrm>
            <a:off x="403462" y="668220"/>
            <a:ext cx="280302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1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4" name="Body Level One…"/>
          <p:cNvSpPr txBox="1">
            <a:spLocks noGrp="1"/>
          </p:cNvSpPr>
          <p:nvPr>
            <p:ph type="body" idx="1"/>
          </p:nvPr>
        </p:nvSpPr>
        <p:spPr>
          <a:xfrm>
            <a:off x="4273551" y="842965"/>
            <a:ext cx="7529515" cy="5546726"/>
          </a:xfrm>
          <a:prstGeom prst="rect">
            <a:avLst/>
          </a:prstGeom>
        </p:spPr>
        <p:txBody>
          <a:bodyPr anchor="ctr">
            <a:normAutofit/>
          </a:bodyPr>
          <a:lstStyle>
            <a:lvl1pPr marL="0" indent="0" defTabSz="289320">
              <a:lnSpc>
                <a:spcPct val="90000"/>
              </a:lnSpc>
              <a:spcBef>
                <a:spcPts val="300"/>
              </a:spcBef>
              <a:buSzTx/>
              <a:buFontTx/>
              <a:buNone/>
              <a:defRPr sz="2400">
                <a:solidFill>
                  <a:srgbClr val="000000"/>
                </a:solidFill>
              </a:defRPr>
            </a:lvl1pPr>
            <a:lvl2pPr marL="216990" indent="-72330" defTabSz="289320">
              <a:lnSpc>
                <a:spcPct val="90000"/>
              </a:lnSpc>
              <a:spcBef>
                <a:spcPts val="300"/>
              </a:spcBef>
              <a:buFontTx/>
              <a:buChar char="•"/>
              <a:defRPr sz="2400">
                <a:solidFill>
                  <a:srgbClr val="000000"/>
                </a:solidFill>
              </a:defRPr>
            </a:lvl2pPr>
            <a:lvl3pPr marL="361649" indent="-72330" defTabSz="289320">
              <a:lnSpc>
                <a:spcPct val="90000"/>
              </a:lnSpc>
              <a:spcBef>
                <a:spcPts val="300"/>
              </a:spcBef>
              <a:buFontTx/>
              <a:defRPr sz="2400">
                <a:solidFill>
                  <a:srgbClr val="000000"/>
                </a:solidFill>
              </a:defRPr>
            </a:lvl3pPr>
            <a:lvl4pPr marL="506309" indent="-72329" defTabSz="289320">
              <a:lnSpc>
                <a:spcPct val="90000"/>
              </a:lnSpc>
              <a:spcBef>
                <a:spcPts val="300"/>
              </a:spcBef>
              <a:buFontTx/>
              <a:buChar char="•"/>
              <a:defRPr sz="2400">
                <a:solidFill>
                  <a:srgbClr val="000000"/>
                </a:solidFill>
              </a:defRPr>
            </a:lvl4pPr>
            <a:lvl5pPr marL="650968" indent="-72329" defTabSz="289320">
              <a:lnSpc>
                <a:spcPct val="90000"/>
              </a:lnSpc>
              <a:spcBef>
                <a:spcPts val="300"/>
              </a:spcBef>
              <a:buFontTx/>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F71100D-29ED-4634-C2DF-9547B67C8CC6}"/>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124"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2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2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2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2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129"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30"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131" name="Rounded Rectangle 4"/>
          <p:cNvSpPr/>
          <p:nvPr/>
        </p:nvSpPr>
        <p:spPr>
          <a:xfrm flipV="1">
            <a:off x="388998" y="2237881"/>
            <a:ext cx="2029082" cy="86226"/>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32" name="TextBox 6"/>
          <p:cNvSpPr txBox="1"/>
          <p:nvPr/>
        </p:nvSpPr>
        <p:spPr>
          <a:xfrm>
            <a:off x="403462" y="668220"/>
            <a:ext cx="2803027"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3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4" name="Body Level One…"/>
          <p:cNvSpPr txBox="1">
            <a:spLocks noGrp="1"/>
          </p:cNvSpPr>
          <p:nvPr>
            <p:ph type="body" idx="1"/>
          </p:nvPr>
        </p:nvSpPr>
        <p:spPr>
          <a:xfrm>
            <a:off x="4273551" y="842965"/>
            <a:ext cx="7529515" cy="5546726"/>
          </a:xfrm>
          <a:prstGeom prst="rect">
            <a:avLst/>
          </a:prstGeom>
        </p:spPr>
        <p:txBody>
          <a:bodyPr anchor="ctr">
            <a:normAutofit/>
          </a:bodyPr>
          <a:lstStyle>
            <a:lvl1pPr marL="0" indent="0" defTabSz="289320">
              <a:lnSpc>
                <a:spcPct val="90000"/>
              </a:lnSpc>
              <a:spcBef>
                <a:spcPts val="300"/>
              </a:spcBef>
              <a:buSzTx/>
              <a:buFontTx/>
              <a:buNone/>
              <a:defRPr sz="2400">
                <a:solidFill>
                  <a:srgbClr val="000000"/>
                </a:solidFill>
              </a:defRPr>
            </a:lvl1pPr>
            <a:lvl2pPr marL="216990" indent="-72330" defTabSz="289320">
              <a:lnSpc>
                <a:spcPct val="90000"/>
              </a:lnSpc>
              <a:spcBef>
                <a:spcPts val="300"/>
              </a:spcBef>
              <a:buFontTx/>
              <a:buChar char="•"/>
              <a:defRPr sz="2400">
                <a:solidFill>
                  <a:srgbClr val="000000"/>
                </a:solidFill>
              </a:defRPr>
            </a:lvl2pPr>
            <a:lvl3pPr marL="361649" indent="-72330" defTabSz="289320">
              <a:lnSpc>
                <a:spcPct val="90000"/>
              </a:lnSpc>
              <a:spcBef>
                <a:spcPts val="300"/>
              </a:spcBef>
              <a:buFontTx/>
              <a:defRPr sz="2400">
                <a:solidFill>
                  <a:srgbClr val="000000"/>
                </a:solidFill>
              </a:defRPr>
            </a:lvl3pPr>
            <a:lvl4pPr marL="506309" indent="-72329" defTabSz="289320">
              <a:lnSpc>
                <a:spcPct val="90000"/>
              </a:lnSpc>
              <a:spcBef>
                <a:spcPts val="300"/>
              </a:spcBef>
              <a:buFontTx/>
              <a:buChar char="•"/>
              <a:defRPr sz="2400">
                <a:solidFill>
                  <a:srgbClr val="000000"/>
                </a:solidFill>
              </a:defRPr>
            </a:lvl4pPr>
            <a:lvl5pPr marL="650968" indent="-72329" defTabSz="289320">
              <a:lnSpc>
                <a:spcPct val="90000"/>
              </a:lnSpc>
              <a:spcBef>
                <a:spcPts val="300"/>
              </a:spcBef>
              <a:buFontTx/>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E0AB665-9EC9-A758-7E05-6943EA694FB3}"/>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4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144"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4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4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4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4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149"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50" name="Subtitle 5"/>
          <p:cNvSpPr txBox="1"/>
          <p:nvPr/>
        </p:nvSpPr>
        <p:spPr>
          <a:xfrm>
            <a:off x="8088334"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151" name="Rounded Rectangle 4"/>
          <p:cNvSpPr/>
          <p:nvPr/>
        </p:nvSpPr>
        <p:spPr>
          <a:xfrm flipV="1">
            <a:off x="388996" y="1332433"/>
            <a:ext cx="2079884" cy="10013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52"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5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54" name="Body Level One…"/>
          <p:cNvSpPr txBox="1">
            <a:spLocks noGrp="1"/>
          </p:cNvSpPr>
          <p:nvPr>
            <p:ph type="body" idx="1"/>
          </p:nvPr>
        </p:nvSpPr>
        <p:spPr>
          <a:xfrm>
            <a:off x="4273551" y="842965"/>
            <a:ext cx="7529515" cy="5546726"/>
          </a:xfrm>
          <a:prstGeom prst="rect">
            <a:avLst/>
          </a:prstGeom>
        </p:spPr>
        <p:txBody>
          <a:bodyPr anchor="ctr">
            <a:normAutofit/>
          </a:bodyPr>
          <a:lstStyle>
            <a:lvl1pPr marL="0" indent="0" defTabSz="289320">
              <a:lnSpc>
                <a:spcPct val="90000"/>
              </a:lnSpc>
              <a:spcBef>
                <a:spcPts val="300"/>
              </a:spcBef>
              <a:buSzTx/>
              <a:buFontTx/>
              <a:buNone/>
              <a:defRPr sz="2400">
                <a:solidFill>
                  <a:srgbClr val="000000"/>
                </a:solidFill>
              </a:defRPr>
            </a:lvl1pPr>
            <a:lvl2pPr marL="216990" indent="-72330" defTabSz="289320">
              <a:lnSpc>
                <a:spcPct val="90000"/>
              </a:lnSpc>
              <a:spcBef>
                <a:spcPts val="300"/>
              </a:spcBef>
              <a:buFontTx/>
              <a:buChar char="•"/>
              <a:defRPr sz="2400">
                <a:solidFill>
                  <a:srgbClr val="000000"/>
                </a:solidFill>
              </a:defRPr>
            </a:lvl2pPr>
            <a:lvl3pPr marL="361649" indent="-72330" defTabSz="289320">
              <a:lnSpc>
                <a:spcPct val="90000"/>
              </a:lnSpc>
              <a:spcBef>
                <a:spcPts val="300"/>
              </a:spcBef>
              <a:buFontTx/>
              <a:defRPr sz="2400">
                <a:solidFill>
                  <a:srgbClr val="000000"/>
                </a:solidFill>
              </a:defRPr>
            </a:lvl3pPr>
            <a:lvl4pPr marL="506309" indent="-72329" defTabSz="289320">
              <a:lnSpc>
                <a:spcPct val="90000"/>
              </a:lnSpc>
              <a:spcBef>
                <a:spcPts val="300"/>
              </a:spcBef>
              <a:buFontTx/>
              <a:buChar char="•"/>
              <a:defRPr sz="2400">
                <a:solidFill>
                  <a:srgbClr val="000000"/>
                </a:solidFill>
              </a:defRPr>
            </a:lvl4pPr>
            <a:lvl5pPr marL="650968" indent="-72329" defTabSz="289320">
              <a:lnSpc>
                <a:spcPct val="90000"/>
              </a:lnSpc>
              <a:spcBef>
                <a:spcPts val="300"/>
              </a:spcBef>
              <a:buFontTx/>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C2DFF3E-F9F3-6CF4-5236-07A374416C53}"/>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7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171"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72"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7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7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175"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76"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177" name="Rounded Rectangle 4"/>
          <p:cNvSpPr/>
          <p:nvPr/>
        </p:nvSpPr>
        <p:spPr>
          <a:xfrm flipV="1">
            <a:off x="4836443" y="3256181"/>
            <a:ext cx="2515176" cy="1118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78" name="Body Level One…"/>
          <p:cNvSpPr txBox="1">
            <a:spLocks noGrp="1"/>
          </p:cNvSpPr>
          <p:nvPr>
            <p:ph type="body" sz="half" idx="1" hasCustomPrompt="1"/>
          </p:nvPr>
        </p:nvSpPr>
        <p:spPr>
          <a:xfrm>
            <a:off x="587205" y="1971020"/>
            <a:ext cx="11347451" cy="1870076"/>
          </a:xfrm>
          <a:prstGeom prst="rect">
            <a:avLst/>
          </a:prstGeom>
        </p:spPr>
        <p:txBody>
          <a:bodyPr anchor="ctr">
            <a:normAutofit/>
          </a:bodyPr>
          <a:lstStyle>
            <a:lvl1pPr marL="0" indent="0" algn="ctr" defTabSz="289320">
              <a:lnSpc>
                <a:spcPct val="90000"/>
              </a:lnSpc>
              <a:spcBef>
                <a:spcPts val="300"/>
              </a:spcBef>
              <a:buSzTx/>
              <a:buFontTx/>
              <a:buNone/>
              <a:defRPr sz="2400">
                <a:solidFill>
                  <a:srgbClr val="FFFFFF"/>
                </a:solidFill>
                <a:latin typeface="Source Sans Pro Bold"/>
                <a:ea typeface="Source Sans Pro Bold"/>
                <a:cs typeface="Source Sans Pro Bold"/>
                <a:sym typeface="Source Sans Pro Bold"/>
              </a:defRPr>
            </a:lvl1pPr>
            <a:lvl2pPr marL="216990" indent="-72330" algn="ctr" defTabSz="289320">
              <a:lnSpc>
                <a:spcPct val="90000"/>
              </a:lnSpc>
              <a:spcBef>
                <a:spcPts val="300"/>
              </a:spcBef>
              <a:buFontTx/>
              <a:buChar char="•"/>
              <a:defRPr sz="2400">
                <a:solidFill>
                  <a:srgbClr val="FFFFFF"/>
                </a:solidFill>
                <a:latin typeface="Source Sans Pro Bold"/>
                <a:ea typeface="Source Sans Pro Bold"/>
                <a:cs typeface="Source Sans Pro Bold"/>
                <a:sym typeface="Source Sans Pro Bold"/>
              </a:defRPr>
            </a:lvl2pPr>
            <a:lvl3pPr marL="361649" indent="-72330" algn="ctr" defTabSz="289320">
              <a:lnSpc>
                <a:spcPct val="90000"/>
              </a:lnSpc>
              <a:spcBef>
                <a:spcPts val="300"/>
              </a:spcBef>
              <a:buFontTx/>
              <a:defRPr sz="2400">
                <a:solidFill>
                  <a:srgbClr val="FFFFFF"/>
                </a:solidFill>
                <a:latin typeface="Source Sans Pro Bold"/>
                <a:ea typeface="Source Sans Pro Bold"/>
                <a:cs typeface="Source Sans Pro Bold"/>
                <a:sym typeface="Source Sans Pro Bold"/>
              </a:defRPr>
            </a:lvl3pPr>
            <a:lvl4pPr marL="506309" indent="-72329" algn="ctr" defTabSz="289320">
              <a:lnSpc>
                <a:spcPct val="90000"/>
              </a:lnSpc>
              <a:spcBef>
                <a:spcPts val="300"/>
              </a:spcBef>
              <a:buFontTx/>
              <a:buChar char="•"/>
              <a:defRPr sz="2400">
                <a:solidFill>
                  <a:srgbClr val="FFFFFF"/>
                </a:solidFill>
                <a:latin typeface="Source Sans Pro Bold"/>
                <a:ea typeface="Source Sans Pro Bold"/>
                <a:cs typeface="Source Sans Pro Bold"/>
                <a:sym typeface="Source Sans Pro Bold"/>
              </a:defRPr>
            </a:lvl4pPr>
            <a:lvl5pPr marL="650968" indent="-72329" algn="ctr" defTabSz="289320">
              <a:lnSpc>
                <a:spcPct val="90000"/>
              </a:lnSpc>
              <a:spcBef>
                <a:spcPts val="300"/>
              </a:spcBef>
              <a:buFontTx/>
              <a:buChar char="•"/>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E5C46853-985B-0510-D586-F833B6CCE387}"/>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2"/>
            <a:ext cx="1548719" cy="474296"/>
          </a:xfrm>
          <a:prstGeom prst="rect">
            <a:avLst/>
          </a:prstGeom>
          <a:ln w="12700">
            <a:miter lim="400000"/>
          </a:ln>
        </p:spPr>
      </p:pic>
      <p:sp>
        <p:nvSpPr>
          <p:cNvPr id="5" name="Subtitle 2"/>
          <p:cNvSpPr txBox="1"/>
          <p:nvPr/>
        </p:nvSpPr>
        <p:spPr>
          <a:xfrm>
            <a:off x="2992121"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6" name="Slide Number"/>
          <p:cNvSpPr txBox="1">
            <a:spLocks noGrp="1"/>
          </p:cNvSpPr>
          <p:nvPr>
            <p:ph type="sldNum" sz="quarter" idx="2"/>
          </p:nvPr>
        </p:nvSpPr>
        <p:spPr>
          <a:xfrm>
            <a:off x="11480800" y="6330332"/>
            <a:ext cx="280874" cy="320041"/>
          </a:xfrm>
          <a:prstGeom prst="rect">
            <a:avLst/>
          </a:prstGeom>
          <a:ln w="12700">
            <a:miter lim="400000"/>
          </a:ln>
        </p:spPr>
        <p:txBody>
          <a:bodyPr wrap="none" lIns="45719" rIns="45719">
            <a:spAutoFit/>
          </a:bodyPr>
          <a:lstStyle>
            <a:lvl1pPr>
              <a:defRPr sz="1400">
                <a:solidFill>
                  <a:srgbClr val="FFFFFF"/>
                </a:solidFill>
                <a:latin typeface="+mj-lt"/>
                <a:ea typeface="+mj-ea"/>
                <a:cs typeface="+mj-cs"/>
                <a:sym typeface="Source Sans Pro Regular"/>
              </a:defRPr>
            </a:lvl1pPr>
          </a:lstStyle>
          <a:p>
            <a:fld id="{86CB4B4D-7CA3-9044-876B-883B54F8677D}" type="slidenum">
              <a:t>‹#›</a:t>
            </a:fld>
            <a:endParaRPr/>
          </a:p>
        </p:txBody>
      </p:sp>
      <p:pic>
        <p:nvPicPr>
          <p:cNvPr id="7" name="Picture 2" descr="Picture 2"/>
          <p:cNvPicPr>
            <a:picLocks noChangeAspect="1"/>
          </p:cNvPicPr>
          <p:nvPr/>
        </p:nvPicPr>
        <p:blipFill>
          <a:blip r:embed="rId20"/>
          <a:stretch>
            <a:fillRect/>
          </a:stretch>
        </p:blipFill>
        <p:spPr>
          <a:xfrm>
            <a:off x="74342" y="6310295"/>
            <a:ext cx="1548719" cy="474296"/>
          </a:xfrm>
          <a:prstGeom prst="rect">
            <a:avLst/>
          </a:prstGeom>
          <a:ln w="12700">
            <a:miter lim="400000"/>
          </a:ln>
        </p:spPr>
      </p:pic>
      <p:sp>
        <p:nvSpPr>
          <p:cNvPr id="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a:p>
        </p:txBody>
      </p:sp>
      <p:sp>
        <p:nvSpPr>
          <p:cNvPr id="9" name="Subtitle 5"/>
          <p:cNvSpPr txBox="1"/>
          <p:nvPr/>
        </p:nvSpPr>
        <p:spPr>
          <a:xfrm>
            <a:off x="8088334" y="6509245"/>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0" name="Subtitle 5"/>
          <p:cNvSpPr txBox="1"/>
          <p:nvPr/>
        </p:nvSpPr>
        <p:spPr>
          <a:xfrm>
            <a:off x="8076952"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A3.1 Readiness</a:t>
            </a:r>
          </a:p>
        </p:txBody>
      </p:sp>
      <p:sp>
        <p:nvSpPr>
          <p:cNvPr id="11" name="Rounded Rectangle 4"/>
          <p:cNvSpPr/>
          <p:nvPr/>
        </p:nvSpPr>
        <p:spPr>
          <a:xfrm flipV="1">
            <a:off x="5003344" y="3246971"/>
            <a:ext cx="2515176" cy="1118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2"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r>
              <a:t>Title Text</a:t>
            </a:r>
          </a:p>
        </p:txBody>
      </p:sp>
      <p:sp>
        <p:nvSpPr>
          <p:cNvPr id="15" name="Slide Number">
            <a:extLst>
              <a:ext uri="{FF2B5EF4-FFF2-40B4-BE49-F238E27FC236}">
                <a16:creationId xmlns:a16="http://schemas.microsoft.com/office/drawing/2014/main" id="{8AB65FF7-3339-0308-6636-7AD610B8FA25}"/>
              </a:ext>
            </a:extLst>
          </p:cNvPr>
          <p:cNvSpPr txBox="1">
            <a:spLocks/>
          </p:cNvSpPr>
          <p:nvPr userDrawn="1"/>
        </p:nvSpPr>
        <p:spPr>
          <a:xfrm>
            <a:off x="11869837" y="6565839"/>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ctr" defTabSz="914400" rtl="0"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1pPr>
      <a:lvl2pPr marL="0" marR="0" indent="0" algn="ctr" defTabSz="914400" rtl="0"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5pPr>
      <a:lvl6pPr marL="0" marR="0" indent="411480" algn="ctr" defTabSz="914400" rtl="0"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6pPr>
      <a:lvl7pPr marL="0" marR="0" indent="822960" algn="ctr" defTabSz="914400" rtl="0"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7pPr>
      <a:lvl8pPr marL="0" marR="0" indent="1234439" algn="ctr" defTabSz="914400" rtl="0"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8pPr>
      <a:lvl9pPr marL="0" marR="0" indent="1645920" algn="ctr" defTabSz="914400" rtl="0"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9pPr>
    </p:titleStyle>
    <p:bodyStyle>
      <a:lvl1pPr marL="308609" marR="0" indent="-308609" algn="l" defTabSz="914400" rtl="0"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1pPr>
      <a:lvl2pPr marL="700801" marR="0" indent="-289321" algn="l" defTabSz="914400" rtl="0"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2pPr>
      <a:lvl3pPr marL="1054417" marR="0" indent="-231457" algn="l" defTabSz="914400" rtl="0"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3pPr>
      <a:lvl4pPr marL="1498962" marR="0" indent="-264523" algn="l" defTabSz="914400" rtl="0"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4pPr>
      <a:lvl5pPr marL="1910442" marR="0" indent="-264522" algn="l" defTabSz="914400" rtl="0"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5pPr>
      <a:lvl6pPr marL="2263139" marR="0" indent="-205739" algn="l" defTabSz="914400" rtl="0"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6pPr>
      <a:lvl7pPr marL="2674620" marR="0" indent="-205739" algn="l" defTabSz="914400" rtl="0"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7pPr>
      <a:lvl8pPr marL="3086100" marR="0" indent="-205739" algn="l" defTabSz="914400" rtl="0"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8pPr>
      <a:lvl9pPr marL="3497579" marR="0" indent="-205740" algn="l" defTabSz="914400" rtl="0"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
        <p:nvSpPr>
          <p:cNvPr id="314" name="Title 2"/>
          <p:cNvSpPr txBox="1">
            <a:spLocks noGrp="1"/>
          </p:cNvSpPr>
          <p:nvPr>
            <p:ph type="title"/>
          </p:nvPr>
        </p:nvSpPr>
        <p:spPr>
          <a:xfrm>
            <a:off x="563516" y="1482569"/>
            <a:ext cx="4490140" cy="2410276"/>
          </a:xfrm>
          <a:prstGeom prst="rect">
            <a:avLst/>
          </a:prstGeom>
        </p:spPr>
        <p:txBody>
          <a:bodyPr/>
          <a:lstStyle/>
          <a:p>
            <a:r>
              <a:rPr lang="hu-HU" b="1" dirty="0"/>
              <a:t>Pre-deployment readiness</a:t>
            </a:r>
          </a:p>
        </p:txBody>
      </p:sp>
      <p:sp>
        <p:nvSpPr>
          <p:cNvPr id="315" name="ZoneTexte 1"/>
          <p:cNvSpPr txBox="1"/>
          <p:nvPr/>
        </p:nvSpPr>
        <p:spPr>
          <a:xfrm>
            <a:off x="5222793" y="3611783"/>
            <a:ext cx="281394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002060"/>
                </a:solidFill>
                <a:latin typeface="Source Sans Pro Bold"/>
                <a:ea typeface="Source Sans Pro Bold"/>
                <a:cs typeface="Source Sans Pro Bold"/>
                <a:sym typeface="Source Sans Pro Bold"/>
              </a:defRPr>
            </a:lvl1pPr>
          </a:lstStyle>
          <a:p>
            <a:r>
              <a:rPr dirty="0"/>
              <a:t>Duration: </a:t>
            </a:r>
            <a:r>
              <a:rPr lang="fr-FR" dirty="0"/>
              <a:t>30-45</a:t>
            </a:r>
            <a:r>
              <a:rPr dirty="0"/>
              <a:t>’</a:t>
            </a:r>
            <a:endParaRPr lang="fr-FR" dirty="0"/>
          </a:p>
        </p:txBody>
      </p:sp>
      <p:sp>
        <p:nvSpPr>
          <p:cNvPr id="316" name="TextBox 5"/>
          <p:cNvSpPr txBox="1"/>
          <p:nvPr/>
        </p:nvSpPr>
        <p:spPr>
          <a:xfrm>
            <a:off x="563516" y="1525007"/>
            <a:ext cx="6057111"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3600" dirty="0"/>
              <a:t>A3.1</a:t>
            </a:r>
            <a:endParaRPr dirty="0"/>
          </a:p>
        </p:txBody>
      </p:sp>
      <p:sp>
        <p:nvSpPr>
          <p:cNvPr id="317" name="TextBox 10"/>
          <p:cNvSpPr txBox="1"/>
          <p:nvPr/>
        </p:nvSpPr>
        <p:spPr>
          <a:xfrm>
            <a:off x="567709" y="4147146"/>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368" name="Text Placeholder 8"/>
          <p:cNvSpPr txBox="1">
            <a:spLocks noGrp="1"/>
          </p:cNvSpPr>
          <p:nvPr>
            <p:ph type="body" sz="quarter" idx="1"/>
          </p:nvPr>
        </p:nvSpPr>
        <p:spPr>
          <a:xfrm>
            <a:off x="2894913" y="2097145"/>
            <a:ext cx="6402174" cy="978730"/>
          </a:xfrm>
          <a:prstGeom prst="rect">
            <a:avLst/>
          </a:prstGeom>
        </p:spPr>
        <p:txBody>
          <a:bodyPr anchor="t">
            <a:normAutofit/>
          </a:bodyPr>
          <a:lstStyle>
            <a:lvl1pPr defTabSz="269067">
              <a:spcBef>
                <a:spcPts val="0"/>
              </a:spcBef>
              <a:defRPr sz="2976"/>
            </a:lvl1pPr>
          </a:lstStyle>
          <a:p>
            <a:r>
              <a:rPr dirty="0"/>
              <a:t>2. Critical aspects of pre-</a:t>
            </a:r>
            <a:br>
              <a:rPr lang="hu-HU" dirty="0"/>
            </a:br>
            <a:r>
              <a:rPr dirty="0"/>
              <a:t>deployment</a:t>
            </a:r>
            <a:r>
              <a:rPr lang="hu-HU" dirty="0"/>
              <a:t> </a:t>
            </a:r>
            <a:r>
              <a:rPr dirty="0"/>
              <a:t>preparation</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68"/>
                                        </p:tgtEl>
                                        <p:attrNameLst>
                                          <p:attrName>style.visibility</p:attrName>
                                        </p:attrNameLst>
                                      </p:cBhvr>
                                      <p:to>
                                        <p:strVal val="visible"/>
                                      </p:to>
                                    </p:set>
                                    <p:anim calcmode="lin" valueType="num">
                                      <p:cBhvr>
                                        <p:cTn id="7" dur="500" fill="hold"/>
                                        <p:tgtEl>
                                          <p:spTgt spid="368"/>
                                        </p:tgtEl>
                                        <p:attrNameLst>
                                          <p:attrName>ppt_x</p:attrName>
                                        </p:attrNameLst>
                                      </p:cBhvr>
                                      <p:tavLst>
                                        <p:tav tm="0">
                                          <p:val>
                                            <p:strVal val="0-#ppt_w/2"/>
                                          </p:val>
                                        </p:tav>
                                        <p:tav tm="100000">
                                          <p:val>
                                            <p:strVal val="#ppt_x"/>
                                          </p:val>
                                        </p:tav>
                                      </p:tavLst>
                                    </p:anim>
                                    <p:anim calcmode="lin" valueType="num">
                                      <p:cBhvr>
                                        <p:cTn id="8" dur="500" fill="hold"/>
                                        <p:tgtEl>
                                          <p:spTgt spid="3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
        <p:nvSpPr>
          <p:cNvPr id="371" name="Content Placeholder 2"/>
          <p:cNvSpPr txBox="1">
            <a:spLocks noGrp="1"/>
          </p:cNvSpPr>
          <p:nvPr>
            <p:ph type="body" idx="1"/>
          </p:nvPr>
        </p:nvSpPr>
        <p:spPr>
          <a:xfrm>
            <a:off x="1683602" y="1351775"/>
            <a:ext cx="8222168" cy="4654072"/>
          </a:xfrm>
          <a:prstGeom prst="rect">
            <a:avLst/>
          </a:prstGeom>
        </p:spPr>
        <p:txBody>
          <a:bodyPr/>
          <a:lstStyle/>
          <a:p>
            <a:pPr marL="342900" indent="-342900">
              <a:lnSpc>
                <a:spcPct val="81000"/>
              </a:lnSpc>
              <a:spcBef>
                <a:spcPts val="1200"/>
              </a:spcBef>
              <a:buClr>
                <a:srgbClr val="65A000"/>
              </a:buClr>
              <a:buSzPct val="100000"/>
              <a:buFont typeface="Arial" panose="020B0604020202020204" pitchFamily="34" charset="0"/>
              <a:buChar char="•"/>
              <a:defRPr sz="2200"/>
            </a:pPr>
            <a:r>
              <a:rPr dirty="0"/>
              <a:t>Organize your  family/social life from your  point of departure (Duty station)</a:t>
            </a:r>
            <a:r>
              <a:rPr lang="fr-FR" dirty="0"/>
              <a:t>.</a:t>
            </a:r>
            <a:endParaRPr dirty="0"/>
          </a:p>
          <a:p>
            <a:pPr marL="342900" indent="-342900">
              <a:lnSpc>
                <a:spcPct val="81000"/>
              </a:lnSpc>
              <a:spcBef>
                <a:spcPts val="1200"/>
              </a:spcBef>
              <a:buClr>
                <a:srgbClr val="65A000"/>
              </a:buClr>
              <a:buSzPct val="100000"/>
              <a:buFont typeface="Arial" panose="020B0604020202020204" pitchFamily="34" charset="0"/>
              <a:buChar char="•"/>
              <a:defRPr sz="2200"/>
            </a:pPr>
            <a:r>
              <a:rPr dirty="0"/>
              <a:t>Organize your life at point of arrival: get information on the area of deployment: weather, culture, food, security</a:t>
            </a:r>
            <a:r>
              <a:rPr lang="fr-FR" dirty="0"/>
              <a:t>.</a:t>
            </a:r>
            <a:endParaRPr dirty="0"/>
          </a:p>
          <a:p>
            <a:pPr marL="342900" indent="-342900">
              <a:lnSpc>
                <a:spcPct val="81000"/>
              </a:lnSpc>
              <a:spcBef>
                <a:spcPts val="1200"/>
              </a:spcBef>
              <a:buClr>
                <a:srgbClr val="65A000"/>
              </a:buClr>
              <a:buSzPct val="100000"/>
              <a:buFont typeface="Arial" panose="020B0604020202020204" pitchFamily="34" charset="0"/>
              <a:buChar char="•"/>
              <a:defRPr sz="2200"/>
            </a:pPr>
            <a:r>
              <a:rPr dirty="0"/>
              <a:t>Organize your logistics at point of arrival. Make arrangements for: transportation, lodging</a:t>
            </a:r>
            <a:r>
              <a:rPr lang="fr-FR" dirty="0"/>
              <a:t>, etc.</a:t>
            </a:r>
            <a:endParaRPr dirty="0"/>
          </a:p>
          <a:p>
            <a:pPr marL="342900" indent="-342900">
              <a:lnSpc>
                <a:spcPct val="81000"/>
              </a:lnSpc>
              <a:spcBef>
                <a:spcPts val="1200"/>
              </a:spcBef>
              <a:buClr>
                <a:srgbClr val="65A000"/>
              </a:buClr>
              <a:buSzPct val="100000"/>
              <a:buFont typeface="Arial" panose="020B0604020202020204" pitchFamily="34" charset="0"/>
              <a:buChar char="•"/>
              <a:defRPr sz="2200"/>
            </a:pPr>
            <a:r>
              <a:rPr dirty="0"/>
              <a:t>Read your </a:t>
            </a:r>
            <a:r>
              <a:rPr dirty="0" err="1"/>
              <a:t>ToR</a:t>
            </a:r>
            <a:r>
              <a:rPr dirty="0"/>
              <a:t> or at least understand the objectives of your mission and the expected results</a:t>
            </a:r>
            <a:r>
              <a:rPr lang="fr-FR" dirty="0"/>
              <a:t>.</a:t>
            </a:r>
            <a:endParaRPr dirty="0"/>
          </a:p>
          <a:p>
            <a:pPr marL="342900" lvl="1" indent="-342900">
              <a:lnSpc>
                <a:spcPct val="81000"/>
              </a:lnSpc>
              <a:spcBef>
                <a:spcPts val="1200"/>
              </a:spcBef>
              <a:buClr>
                <a:srgbClr val="65A000"/>
              </a:buClr>
              <a:defRPr sz="2200"/>
            </a:pPr>
            <a:r>
              <a:rPr dirty="0"/>
              <a:t>Get the list of useful contacts: district administrative/political leadership, local health and admin authorities, hotel contacts, other colleagues already in the field</a:t>
            </a:r>
            <a:r>
              <a:rPr lang="fr-FR" dirty="0"/>
              <a:t>, etc.</a:t>
            </a:r>
            <a:endParaRPr dirty="0"/>
          </a:p>
          <a:p>
            <a:pPr marL="342900" lvl="1" indent="-342900">
              <a:lnSpc>
                <a:spcPct val="81000"/>
              </a:lnSpc>
              <a:spcBef>
                <a:spcPts val="1200"/>
              </a:spcBef>
              <a:buClr>
                <a:srgbClr val="65A000"/>
              </a:buClr>
              <a:defRPr sz="2200"/>
            </a:pPr>
            <a:r>
              <a:rPr dirty="0"/>
              <a:t>Tips: use a checklist, </a:t>
            </a:r>
            <a:r>
              <a:rPr lang="fr-FR" dirty="0" err="1"/>
              <a:t>this</a:t>
            </a:r>
            <a:r>
              <a:rPr lang="fr-FR" dirty="0"/>
              <a:t> </a:t>
            </a:r>
            <a:r>
              <a:rPr lang="fr-FR" dirty="0" err="1"/>
              <a:t>will</a:t>
            </a:r>
            <a:r>
              <a:rPr lang="fr-FR" dirty="0"/>
              <a:t> help </a:t>
            </a:r>
            <a:r>
              <a:rPr lang="fr-FR" dirty="0" err="1"/>
              <a:t>you</a:t>
            </a:r>
            <a:r>
              <a:rPr lang="fr-FR" dirty="0"/>
              <a:t> not to</a:t>
            </a:r>
            <a:r>
              <a:rPr dirty="0"/>
              <a:t> forget some important items</a:t>
            </a:r>
            <a:r>
              <a:rPr lang="fr-FR" dirty="0"/>
              <a:t>!</a:t>
            </a:r>
            <a:endParaRPr dirty="0"/>
          </a:p>
        </p:txBody>
      </p:sp>
      <p:sp>
        <p:nvSpPr>
          <p:cNvPr id="372" name="Title 1"/>
          <p:cNvSpPr txBox="1">
            <a:spLocks noGrp="1"/>
          </p:cNvSpPr>
          <p:nvPr>
            <p:ph type="title"/>
          </p:nvPr>
        </p:nvSpPr>
        <p:spPr>
          <a:prstGeom prst="rect">
            <a:avLst/>
          </a:prstGeom>
        </p:spPr>
        <p:txBody>
          <a:bodyPr>
            <a:normAutofit/>
          </a:bodyPr>
          <a:lstStyle>
            <a:lvl1pPr>
              <a:defRPr sz="2800">
                <a:latin typeface="Source Sans Pro Bold"/>
                <a:ea typeface="Source Sans Pro Bold"/>
                <a:cs typeface="Source Sans Pro Bold"/>
                <a:sym typeface="Source Sans Pro Bold"/>
              </a:defRPr>
            </a:lvl1pPr>
          </a:lstStyle>
          <a:p>
            <a:r>
              <a:rPr sz="3200" b="1" dirty="0"/>
              <a:t>Critical aspects of pre-deployment preparation</a:t>
            </a: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371">
                                            <p:bg/>
                                          </p:spTgt>
                                        </p:tgtEl>
                                        <p:attrNameLst>
                                          <p:attrName>style.visibility</p:attrName>
                                        </p:attrNameLst>
                                      </p:cBhvr>
                                      <p:to>
                                        <p:strVal val="visible"/>
                                      </p:to>
                                    </p:set>
                                    <p:anim calcmode="lin" valueType="num">
                                      <p:cBhvr>
                                        <p:cTn id="7" dur="500" fill="hold"/>
                                        <p:tgtEl>
                                          <p:spTgt spid="371">
                                            <p:bg/>
                                          </p:spTgt>
                                        </p:tgtEl>
                                        <p:attrNameLst>
                                          <p:attrName>ppt_x</p:attrName>
                                        </p:attrNameLst>
                                      </p:cBhvr>
                                      <p:tavLst>
                                        <p:tav tm="0">
                                          <p:val>
                                            <p:strVal val="#ppt_x"/>
                                          </p:val>
                                        </p:tav>
                                        <p:tav tm="100000">
                                          <p:val>
                                            <p:strVal val="#ppt_x"/>
                                          </p:val>
                                        </p:tav>
                                      </p:tavLst>
                                    </p:anim>
                                    <p:anim calcmode="lin" valueType="num">
                                      <p:cBhvr>
                                        <p:cTn id="8" dur="500" fill="hold"/>
                                        <p:tgtEl>
                                          <p:spTgt spid="371">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iterate>
                                    <p:tmAbs val="0"/>
                                  </p:iterate>
                                  <p:childTnLst>
                                    <p:set>
                                      <p:cBhvr>
                                        <p:cTn id="10" fill="hold"/>
                                        <p:tgtEl>
                                          <p:spTgt spid="371">
                                            <p:txEl>
                                              <p:pRg st="0" end="0"/>
                                            </p:txEl>
                                          </p:spTgt>
                                        </p:tgtEl>
                                        <p:attrNameLst>
                                          <p:attrName>style.visibility</p:attrName>
                                        </p:attrNameLst>
                                      </p:cBhvr>
                                      <p:to>
                                        <p:strVal val="visible"/>
                                      </p:to>
                                    </p:set>
                                    <p:anim calcmode="lin" valueType="num">
                                      <p:cBhvr>
                                        <p:cTn id="11" dur="500" fill="hold"/>
                                        <p:tgtEl>
                                          <p:spTgt spid="371">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3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371">
                                            <p:txEl>
                                              <p:pRg st="1" end="1"/>
                                            </p:txEl>
                                          </p:spTgt>
                                        </p:tgtEl>
                                        <p:attrNameLst>
                                          <p:attrName>style.visibility</p:attrName>
                                        </p:attrNameLst>
                                      </p:cBhvr>
                                      <p:to>
                                        <p:strVal val="visible"/>
                                      </p:to>
                                    </p:set>
                                    <p:anim calcmode="lin" valueType="num">
                                      <p:cBhvr>
                                        <p:cTn id="17" dur="500" fill="hold"/>
                                        <p:tgtEl>
                                          <p:spTgt spid="371">
                                            <p:txEl>
                                              <p:pRg st="1" end="1"/>
                                            </p:txEl>
                                          </p:spTgt>
                                        </p:tgtEl>
                                        <p:attrNameLst>
                                          <p:attrName>ppt_x</p:attrName>
                                        </p:attrNameLst>
                                      </p:cBhvr>
                                      <p:tavLst>
                                        <p:tav tm="0">
                                          <p:val>
                                            <p:strVal val="#ppt_x"/>
                                          </p:val>
                                        </p:tav>
                                        <p:tav tm="100000">
                                          <p:val>
                                            <p:strVal val="#ppt_x"/>
                                          </p:val>
                                        </p:tav>
                                      </p:tavLst>
                                    </p:anim>
                                    <p:anim calcmode="lin" valueType="num">
                                      <p:cBhvr>
                                        <p:cTn id="18" dur="500" fill="hold"/>
                                        <p:tgtEl>
                                          <p:spTgt spid="3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iterate>
                                    <p:tmAbs val="0"/>
                                  </p:iterate>
                                  <p:childTnLst>
                                    <p:set>
                                      <p:cBhvr>
                                        <p:cTn id="22" fill="hold"/>
                                        <p:tgtEl>
                                          <p:spTgt spid="371">
                                            <p:txEl>
                                              <p:pRg st="2" end="2"/>
                                            </p:txEl>
                                          </p:spTgt>
                                        </p:tgtEl>
                                        <p:attrNameLst>
                                          <p:attrName>style.visibility</p:attrName>
                                        </p:attrNameLst>
                                      </p:cBhvr>
                                      <p:to>
                                        <p:strVal val="visible"/>
                                      </p:to>
                                    </p:set>
                                    <p:anim calcmode="lin" valueType="num">
                                      <p:cBhvr>
                                        <p:cTn id="23" dur="500" fill="hold"/>
                                        <p:tgtEl>
                                          <p:spTgt spid="371">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iterate>
                                    <p:tmAbs val="0"/>
                                  </p:iterate>
                                  <p:childTnLst>
                                    <p:set>
                                      <p:cBhvr>
                                        <p:cTn id="28" fill="hold"/>
                                        <p:tgtEl>
                                          <p:spTgt spid="371">
                                            <p:txEl>
                                              <p:pRg st="3" end="3"/>
                                            </p:txEl>
                                          </p:spTgt>
                                        </p:tgtEl>
                                        <p:attrNameLst>
                                          <p:attrName>style.visibility</p:attrName>
                                        </p:attrNameLst>
                                      </p:cBhvr>
                                      <p:to>
                                        <p:strVal val="visible"/>
                                      </p:to>
                                    </p:set>
                                    <p:anim calcmode="lin" valueType="num">
                                      <p:cBhvr>
                                        <p:cTn id="29" dur="500" fill="hold"/>
                                        <p:tgtEl>
                                          <p:spTgt spid="371">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371">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iterate>
                                    <p:tmAbs val="0"/>
                                  </p:iterate>
                                  <p:childTnLst>
                                    <p:set>
                                      <p:cBhvr>
                                        <p:cTn id="32" fill="hold"/>
                                        <p:tgtEl>
                                          <p:spTgt spid="371">
                                            <p:txEl>
                                              <p:pRg st="4" end="4"/>
                                            </p:txEl>
                                          </p:spTgt>
                                        </p:tgtEl>
                                        <p:attrNameLst>
                                          <p:attrName>style.visibility</p:attrName>
                                        </p:attrNameLst>
                                      </p:cBhvr>
                                      <p:to>
                                        <p:strVal val="visible"/>
                                      </p:to>
                                    </p:set>
                                    <p:anim calcmode="lin" valueType="num">
                                      <p:cBhvr>
                                        <p:cTn id="33" dur="500" fill="hold"/>
                                        <p:tgtEl>
                                          <p:spTgt spid="371">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71">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iterate>
                                    <p:tmAbs val="0"/>
                                  </p:iterate>
                                  <p:childTnLst>
                                    <p:set>
                                      <p:cBhvr>
                                        <p:cTn id="36" fill="hold"/>
                                        <p:tgtEl>
                                          <p:spTgt spid="371">
                                            <p:txEl>
                                              <p:pRg st="5" end="5"/>
                                            </p:txEl>
                                          </p:spTgt>
                                        </p:tgtEl>
                                        <p:attrNameLst>
                                          <p:attrName>style.visibility</p:attrName>
                                        </p:attrNameLst>
                                      </p:cBhvr>
                                      <p:to>
                                        <p:strVal val="visible"/>
                                      </p:to>
                                    </p:set>
                                    <p:anim calcmode="lin" valueType="num">
                                      <p:cBhvr>
                                        <p:cTn id="37" dur="500" fill="hold"/>
                                        <p:tgtEl>
                                          <p:spTgt spid="371">
                                            <p:txEl>
                                              <p:pRg st="5" end="5"/>
                                            </p:txEl>
                                          </p:spTgt>
                                        </p:tgtEl>
                                        <p:attrNameLst>
                                          <p:attrName>ppt_x</p:attrName>
                                        </p:attrNameLst>
                                      </p:cBhvr>
                                      <p:tavLst>
                                        <p:tav tm="0">
                                          <p:val>
                                            <p:strVal val="#ppt_x"/>
                                          </p:val>
                                        </p:tav>
                                        <p:tav tm="100000">
                                          <p:val>
                                            <p:strVal val="#ppt_x"/>
                                          </p:val>
                                        </p:tav>
                                      </p:tavLst>
                                    </p:anim>
                                    <p:anim calcmode="lin" valueType="num">
                                      <p:cBhvr>
                                        <p:cTn id="38" dur="500" fill="hold"/>
                                        <p:tgtEl>
                                          <p:spTgt spid="37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 grpId="0" build="p"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sp>
        <p:nvSpPr>
          <p:cNvPr id="375" name="TextBox 2"/>
          <p:cNvSpPr txBox="1"/>
          <p:nvPr/>
        </p:nvSpPr>
        <p:spPr>
          <a:xfrm>
            <a:off x="1749106" y="2573378"/>
            <a:ext cx="8693786" cy="599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200">
                <a:solidFill>
                  <a:srgbClr val="FFFFFF"/>
                </a:solidFill>
                <a:latin typeface="Source Sans Pro Bold"/>
                <a:ea typeface="Source Sans Pro Bold"/>
                <a:cs typeface="Source Sans Pro Bold"/>
                <a:sym typeface="Source Sans Pro Bold"/>
              </a:defRPr>
            </a:lvl1pPr>
          </a:lstStyle>
          <a:p>
            <a:r>
              <a:rPr b="1" dirty="0"/>
              <a:t>3. Readiness checklists</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75"/>
                                        </p:tgtEl>
                                        <p:attrNameLst>
                                          <p:attrName>style.visibility</p:attrName>
                                        </p:attrNameLst>
                                      </p:cBhvr>
                                      <p:to>
                                        <p:strVal val="visible"/>
                                      </p:to>
                                    </p:set>
                                    <p:anim calcmode="lin" valueType="num">
                                      <p:cBhvr>
                                        <p:cTn id="7" dur="500" fill="hold"/>
                                        <p:tgtEl>
                                          <p:spTgt spid="375"/>
                                        </p:tgtEl>
                                        <p:attrNameLst>
                                          <p:attrName>ppt_x</p:attrName>
                                        </p:attrNameLst>
                                      </p:cBhvr>
                                      <p:tavLst>
                                        <p:tav tm="0">
                                          <p:val>
                                            <p:strVal val="0-#ppt_w/2"/>
                                          </p:val>
                                        </p:tav>
                                        <p:tav tm="100000">
                                          <p:val>
                                            <p:strVal val="#ppt_x"/>
                                          </p:val>
                                        </p:tav>
                                      </p:tavLst>
                                    </p:anim>
                                    <p:anim calcmode="lin" valueType="num">
                                      <p:cBhvr>
                                        <p:cTn id="8" dur="500" fill="hold"/>
                                        <p:tgtEl>
                                          <p:spTgt spid="3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sp>
        <p:nvSpPr>
          <p:cNvPr id="378" name="Content Placeholder 2"/>
          <p:cNvSpPr txBox="1">
            <a:spLocks noGrp="1"/>
          </p:cNvSpPr>
          <p:nvPr>
            <p:ph type="body" idx="1"/>
          </p:nvPr>
        </p:nvSpPr>
        <p:spPr>
          <a:xfrm>
            <a:off x="1785593" y="1596129"/>
            <a:ext cx="7760691" cy="4654071"/>
          </a:xfrm>
          <a:prstGeom prst="rect">
            <a:avLst/>
          </a:prstGeom>
        </p:spPr>
        <p:txBody>
          <a:bodyPr/>
          <a:lstStyle/>
          <a:p>
            <a:pPr>
              <a:lnSpc>
                <a:spcPct val="100000"/>
              </a:lnSpc>
              <a:spcBef>
                <a:spcPts val="0"/>
              </a:spcBef>
              <a:defRPr>
                <a:solidFill>
                  <a:schemeClr val="accent3">
                    <a:satOff val="-6373"/>
                    <a:lumOff val="-10823"/>
                  </a:schemeClr>
                </a:solidFill>
              </a:defRPr>
            </a:pPr>
            <a:r>
              <a:rPr b="1" dirty="0">
                <a:solidFill>
                  <a:srgbClr val="C00000"/>
                </a:solidFill>
              </a:rPr>
              <a:t>A- Family welfare</a:t>
            </a:r>
          </a:p>
          <a:p>
            <a:pPr>
              <a:lnSpc>
                <a:spcPct val="100000"/>
              </a:lnSpc>
              <a:spcBef>
                <a:spcPts val="0"/>
              </a:spcBef>
              <a:defRPr>
                <a:solidFill>
                  <a:srgbClr val="0070C0"/>
                </a:solidFill>
              </a:defRPr>
            </a:pPr>
            <a:endParaRPr dirty="0"/>
          </a:p>
          <a:p>
            <a:pPr marL="254000" indent="-254000">
              <a:lnSpc>
                <a:spcPct val="100000"/>
              </a:lnSpc>
              <a:spcBef>
                <a:spcPts val="0"/>
              </a:spcBef>
              <a:spcAft>
                <a:spcPts val="400"/>
              </a:spcAft>
              <a:buClr>
                <a:srgbClr val="C00000"/>
              </a:buClr>
              <a:buSzPct val="100000"/>
              <a:buFont typeface="Arial"/>
              <a:buChar char="•"/>
            </a:pPr>
            <a:r>
              <a:rPr dirty="0"/>
              <a:t>Mission discussed with family? 	                   	</a:t>
            </a:r>
          </a:p>
          <a:p>
            <a:pPr marL="254000" indent="-254000">
              <a:lnSpc>
                <a:spcPct val="100000"/>
              </a:lnSpc>
              <a:spcBef>
                <a:spcPts val="0"/>
              </a:spcBef>
              <a:spcAft>
                <a:spcPts val="400"/>
              </a:spcAft>
              <a:buClr>
                <a:srgbClr val="C00000"/>
              </a:buClr>
              <a:buSzPct val="100000"/>
              <a:buFont typeface="Arial"/>
              <a:buChar char="•"/>
            </a:pPr>
            <a:r>
              <a:rPr dirty="0"/>
              <a:t>The possibility of mission extension?  </a:t>
            </a:r>
          </a:p>
          <a:p>
            <a:pPr marL="254000" indent="-254000">
              <a:lnSpc>
                <a:spcPct val="100000"/>
              </a:lnSpc>
              <a:spcBef>
                <a:spcPts val="0"/>
              </a:spcBef>
              <a:spcAft>
                <a:spcPts val="400"/>
              </a:spcAft>
              <a:buClr>
                <a:srgbClr val="C00000"/>
              </a:buClr>
              <a:buSzPct val="100000"/>
              <a:buFont typeface="Arial"/>
              <a:buChar char="•"/>
            </a:pPr>
            <a:r>
              <a:rPr dirty="0"/>
              <a:t>Family communication plan established?</a:t>
            </a:r>
          </a:p>
          <a:p>
            <a:pPr marL="254000" indent="-254000">
              <a:lnSpc>
                <a:spcPct val="100000"/>
              </a:lnSpc>
              <a:spcBef>
                <a:spcPts val="0"/>
              </a:spcBef>
              <a:spcAft>
                <a:spcPts val="400"/>
              </a:spcAft>
              <a:buClr>
                <a:srgbClr val="C00000"/>
              </a:buClr>
              <a:buSzPct val="100000"/>
              <a:buFont typeface="Arial"/>
              <a:buChar char="•"/>
            </a:pPr>
            <a:r>
              <a:rPr dirty="0"/>
              <a:t>Bills such as school fees settled or arrangement made?   </a:t>
            </a:r>
          </a:p>
          <a:p>
            <a:pPr marL="254000" indent="-254000">
              <a:lnSpc>
                <a:spcPct val="100000"/>
              </a:lnSpc>
              <a:spcBef>
                <a:spcPts val="0"/>
              </a:spcBef>
              <a:spcAft>
                <a:spcPts val="400"/>
              </a:spcAft>
              <a:buClr>
                <a:srgbClr val="C00000"/>
              </a:buClr>
              <a:buSzPct val="100000"/>
              <a:buFont typeface="Arial"/>
              <a:buChar char="•"/>
            </a:pPr>
            <a:r>
              <a:rPr dirty="0"/>
              <a:t>Health care plans established for your family? 	</a:t>
            </a:r>
          </a:p>
        </p:txBody>
      </p:sp>
      <p:sp>
        <p:nvSpPr>
          <p:cNvPr id="379" name="TextBox 1"/>
          <p:cNvSpPr txBox="1"/>
          <p:nvPr/>
        </p:nvSpPr>
        <p:spPr>
          <a:xfrm>
            <a:off x="9107127" y="1759225"/>
            <a:ext cx="1599870" cy="383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mj-lt"/>
                <a:ea typeface="+mj-ea"/>
                <a:cs typeface="+mj-cs"/>
                <a:sym typeface="Source Sans Pro Regular"/>
              </a:defRPr>
            </a:lvl1pPr>
          </a:lstStyle>
          <a:p>
            <a:r>
              <a:t>YES        NO</a:t>
            </a:r>
          </a:p>
        </p:txBody>
      </p:sp>
      <p:sp>
        <p:nvSpPr>
          <p:cNvPr id="380" name="Title 1"/>
          <p:cNvSpPr txBox="1">
            <a:spLocks noGrp="1"/>
          </p:cNvSpPr>
          <p:nvPr>
            <p:ph type="title"/>
          </p:nvPr>
        </p:nvSpPr>
        <p:spPr>
          <a:xfrm>
            <a:off x="258425" y="-14535"/>
            <a:ext cx="4748940" cy="796480"/>
          </a:xfrm>
          <a:prstGeom prst="rect">
            <a:avLst/>
          </a:prstGeom>
        </p:spPr>
        <p:txBody>
          <a:bodyPr anchor="t"/>
          <a:lstStyle>
            <a:lvl1pPr>
              <a:defRPr>
                <a:latin typeface="Source Sans Pro Bold"/>
                <a:ea typeface="Source Sans Pro Bold"/>
                <a:cs typeface="Source Sans Pro Bold"/>
                <a:sym typeface="Source Sans Pro Bold"/>
              </a:defRPr>
            </a:lvl1pPr>
          </a:lstStyle>
          <a:p>
            <a:r>
              <a:rPr b="1" dirty="0"/>
              <a:t>Readiness checklist - 1</a:t>
            </a:r>
          </a:p>
        </p:txBody>
      </p:sp>
      <p:sp>
        <p:nvSpPr>
          <p:cNvPr id="381" name="Rectangle 4"/>
          <p:cNvSpPr/>
          <p:nvPr/>
        </p:nvSpPr>
        <p:spPr>
          <a:xfrm>
            <a:off x="9932705" y="2514782"/>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82" name="Rectangle 6"/>
          <p:cNvSpPr/>
          <p:nvPr/>
        </p:nvSpPr>
        <p:spPr>
          <a:xfrm>
            <a:off x="9932705" y="3719840"/>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83" name="Rectangle 8"/>
          <p:cNvSpPr/>
          <p:nvPr/>
        </p:nvSpPr>
        <p:spPr>
          <a:xfrm>
            <a:off x="9932705" y="3324498"/>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84" name="Rectangle 10"/>
          <p:cNvSpPr/>
          <p:nvPr/>
        </p:nvSpPr>
        <p:spPr>
          <a:xfrm>
            <a:off x="9932705" y="2920875"/>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85" name="Rectangle 14"/>
          <p:cNvSpPr/>
          <p:nvPr/>
        </p:nvSpPr>
        <p:spPr>
          <a:xfrm>
            <a:off x="9932705" y="4097499"/>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86" name="Rectangle 4"/>
          <p:cNvSpPr/>
          <p:nvPr/>
        </p:nvSpPr>
        <p:spPr>
          <a:xfrm>
            <a:off x="9262233" y="2514782"/>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87" name="Rectangle 6"/>
          <p:cNvSpPr/>
          <p:nvPr/>
        </p:nvSpPr>
        <p:spPr>
          <a:xfrm>
            <a:off x="9262233" y="3719840"/>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88" name="Rectangle 8"/>
          <p:cNvSpPr/>
          <p:nvPr/>
        </p:nvSpPr>
        <p:spPr>
          <a:xfrm>
            <a:off x="9262233" y="3324498"/>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89" name="Rectangle 10"/>
          <p:cNvSpPr/>
          <p:nvPr/>
        </p:nvSpPr>
        <p:spPr>
          <a:xfrm>
            <a:off x="9262233" y="2920875"/>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90" name="Rectangle 14"/>
          <p:cNvSpPr/>
          <p:nvPr/>
        </p:nvSpPr>
        <p:spPr>
          <a:xfrm>
            <a:off x="9262233" y="4097499"/>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378">
                                            <p:txEl>
                                              <p:pRg st="4" end="4"/>
                                            </p:txEl>
                                          </p:spTgt>
                                        </p:tgtEl>
                                        <p:attrNameLst>
                                          <p:attrName>style.visibility</p:attrName>
                                        </p:attrNameLst>
                                      </p:cBhvr>
                                      <p:to>
                                        <p:strVal val="visible"/>
                                      </p:to>
                                    </p:set>
                                    <p:anim calcmode="lin" valueType="num">
                                      <p:cBhvr>
                                        <p:cTn id="7" dur="500" fill="hold"/>
                                        <p:tgtEl>
                                          <p:spTgt spid="378">
                                            <p:txEl>
                                              <p:pRg st="4" end="4"/>
                                            </p:txEl>
                                          </p:spTgt>
                                        </p:tgtEl>
                                        <p:attrNameLst>
                                          <p:attrName>ppt_x</p:attrName>
                                        </p:attrNameLst>
                                      </p:cBhvr>
                                      <p:tavLst>
                                        <p:tav tm="0">
                                          <p:val>
                                            <p:strVal val="#ppt_x"/>
                                          </p:val>
                                        </p:tav>
                                        <p:tav tm="100000">
                                          <p:val>
                                            <p:strVal val="#ppt_x"/>
                                          </p:val>
                                        </p:tav>
                                      </p:tavLst>
                                    </p:anim>
                                    <p:anim calcmode="lin" valueType="num">
                                      <p:cBhvr>
                                        <p:cTn id="8" dur="500" fill="hold"/>
                                        <p:tgtEl>
                                          <p:spTgt spid="37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378">
                                            <p:txEl>
                                              <p:pRg st="5" end="5"/>
                                            </p:txEl>
                                          </p:spTgt>
                                        </p:tgtEl>
                                        <p:attrNameLst>
                                          <p:attrName>style.visibility</p:attrName>
                                        </p:attrNameLst>
                                      </p:cBhvr>
                                      <p:to>
                                        <p:strVal val="visible"/>
                                      </p:to>
                                    </p:set>
                                    <p:anim calcmode="lin" valueType="num">
                                      <p:cBhvr>
                                        <p:cTn id="13" dur="500" fill="hold"/>
                                        <p:tgtEl>
                                          <p:spTgt spid="378">
                                            <p:txEl>
                                              <p:pRg st="5" end="5"/>
                                            </p:txEl>
                                          </p:spTgt>
                                        </p:tgtEl>
                                        <p:attrNameLst>
                                          <p:attrName>ppt_x</p:attrName>
                                        </p:attrNameLst>
                                      </p:cBhvr>
                                      <p:tavLst>
                                        <p:tav tm="0">
                                          <p:val>
                                            <p:strVal val="#ppt_x"/>
                                          </p:val>
                                        </p:tav>
                                        <p:tav tm="100000">
                                          <p:val>
                                            <p:strVal val="#ppt_x"/>
                                          </p:val>
                                        </p:tav>
                                      </p:tavLst>
                                    </p:anim>
                                    <p:anim calcmode="lin" valueType="num">
                                      <p:cBhvr>
                                        <p:cTn id="14" dur="500" fill="hold"/>
                                        <p:tgtEl>
                                          <p:spTgt spid="37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378">
                                            <p:txEl>
                                              <p:pRg st="6" end="6"/>
                                            </p:txEl>
                                          </p:spTgt>
                                        </p:tgtEl>
                                        <p:attrNameLst>
                                          <p:attrName>style.visibility</p:attrName>
                                        </p:attrNameLst>
                                      </p:cBhvr>
                                      <p:to>
                                        <p:strVal val="visible"/>
                                      </p:to>
                                    </p:set>
                                    <p:anim calcmode="lin" valueType="num">
                                      <p:cBhvr>
                                        <p:cTn id="19" dur="500" fill="hold"/>
                                        <p:tgtEl>
                                          <p:spTgt spid="378">
                                            <p:txEl>
                                              <p:pRg st="6" end="6"/>
                                            </p:txEl>
                                          </p:spTgt>
                                        </p:tgtEl>
                                        <p:attrNameLst>
                                          <p:attrName>ppt_x</p:attrName>
                                        </p:attrNameLst>
                                      </p:cBhvr>
                                      <p:tavLst>
                                        <p:tav tm="0">
                                          <p:val>
                                            <p:strVal val="#ppt_x"/>
                                          </p:val>
                                        </p:tav>
                                        <p:tav tm="100000">
                                          <p:val>
                                            <p:strVal val="#ppt_x"/>
                                          </p:val>
                                        </p:tav>
                                      </p:tavLst>
                                    </p:anim>
                                    <p:anim calcmode="lin" valueType="num">
                                      <p:cBhvr>
                                        <p:cTn id="20" dur="500" fill="hold"/>
                                        <p:tgtEl>
                                          <p:spTgt spid="37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 grpId="0" build="p" bldLvl="5"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
        <p:nvSpPr>
          <p:cNvPr id="393" name="Title 3"/>
          <p:cNvSpPr txBox="1">
            <a:spLocks noGrp="1"/>
          </p:cNvSpPr>
          <p:nvPr>
            <p:ph type="title"/>
          </p:nvPr>
        </p:nvSpPr>
        <p:spPr>
          <a:xfrm>
            <a:off x="258425" y="-14535"/>
            <a:ext cx="4748940" cy="796480"/>
          </a:xfrm>
          <a:prstGeom prst="rect">
            <a:avLst/>
          </a:prstGeom>
        </p:spPr>
        <p:txBody>
          <a:bodyPr anchor="t"/>
          <a:lstStyle>
            <a:lvl1pPr>
              <a:defRPr>
                <a:latin typeface="Source Sans Pro Bold"/>
                <a:ea typeface="Source Sans Pro Bold"/>
                <a:cs typeface="Source Sans Pro Bold"/>
                <a:sym typeface="Source Sans Pro Bold"/>
              </a:defRPr>
            </a:lvl1pPr>
          </a:lstStyle>
          <a:p>
            <a:r>
              <a:rPr b="1" dirty="0"/>
              <a:t>Readiness checklist - 2</a:t>
            </a:r>
          </a:p>
        </p:txBody>
      </p:sp>
      <p:sp>
        <p:nvSpPr>
          <p:cNvPr id="394" name="Content Placeholder 4"/>
          <p:cNvSpPr txBox="1">
            <a:spLocks noGrp="1"/>
          </p:cNvSpPr>
          <p:nvPr>
            <p:ph type="body" idx="1"/>
          </p:nvPr>
        </p:nvSpPr>
        <p:spPr>
          <a:xfrm>
            <a:off x="1710537" y="1575022"/>
            <a:ext cx="8222168" cy="4654071"/>
          </a:xfrm>
          <a:prstGeom prst="rect">
            <a:avLst/>
          </a:prstGeom>
        </p:spPr>
        <p:txBody>
          <a:bodyPr/>
          <a:lstStyle/>
          <a:p>
            <a:pPr>
              <a:lnSpc>
                <a:spcPct val="95000"/>
              </a:lnSpc>
              <a:spcBef>
                <a:spcPts val="0"/>
              </a:spcBef>
              <a:defRPr>
                <a:solidFill>
                  <a:schemeClr val="accent3">
                    <a:satOff val="-6373"/>
                    <a:lumOff val="-10823"/>
                  </a:schemeClr>
                </a:solidFill>
              </a:defRPr>
            </a:pPr>
            <a:r>
              <a:rPr b="1" dirty="0">
                <a:solidFill>
                  <a:srgbClr val="C00000"/>
                </a:solidFill>
              </a:rPr>
              <a:t>B - Personal wellbeing												       </a:t>
            </a:r>
          </a:p>
          <a:p>
            <a:pPr>
              <a:lnSpc>
                <a:spcPct val="95000"/>
              </a:lnSpc>
              <a:spcBef>
                <a:spcPts val="0"/>
              </a:spcBef>
            </a:pPr>
            <a:endParaRPr dirty="0"/>
          </a:p>
          <a:p>
            <a:pPr marL="254000" indent="-254000">
              <a:lnSpc>
                <a:spcPct val="100000"/>
              </a:lnSpc>
              <a:spcBef>
                <a:spcPts val="0"/>
              </a:spcBef>
              <a:spcAft>
                <a:spcPts val="400"/>
              </a:spcAft>
              <a:buClr>
                <a:srgbClr val="C00000"/>
              </a:buClr>
              <a:buSzPct val="100000"/>
              <a:buFont typeface="Arial"/>
              <a:buChar char="•"/>
            </a:pPr>
            <a:r>
              <a:rPr dirty="0"/>
              <a:t>Sufficient prescription medicines ?           	 	                 </a:t>
            </a:r>
          </a:p>
          <a:p>
            <a:pPr marL="254000" indent="-254000">
              <a:lnSpc>
                <a:spcPct val="100000"/>
              </a:lnSpc>
              <a:spcBef>
                <a:spcPts val="0"/>
              </a:spcBef>
              <a:spcAft>
                <a:spcPts val="400"/>
              </a:spcAft>
              <a:buClr>
                <a:srgbClr val="C00000"/>
              </a:buClr>
              <a:buSzPct val="100000"/>
              <a:buFont typeface="Arial"/>
              <a:buChar char="•"/>
            </a:pPr>
            <a:r>
              <a:rPr dirty="0"/>
              <a:t> Vaccination up-to-date?	                    	                                 </a:t>
            </a:r>
          </a:p>
          <a:p>
            <a:pPr marL="254000" indent="-254000">
              <a:lnSpc>
                <a:spcPct val="100000"/>
              </a:lnSpc>
              <a:spcBef>
                <a:spcPts val="0"/>
              </a:spcBef>
              <a:spcAft>
                <a:spcPts val="400"/>
              </a:spcAft>
              <a:buClr>
                <a:srgbClr val="C00000"/>
              </a:buClr>
              <a:buSzPct val="100000"/>
              <a:buFont typeface="Arial"/>
              <a:buChar char="•"/>
            </a:pPr>
            <a:r>
              <a:rPr dirty="0"/>
              <a:t>Stress management information? 	                                       </a:t>
            </a:r>
          </a:p>
          <a:p>
            <a:pPr marL="254000" indent="-254000">
              <a:lnSpc>
                <a:spcPct val="100000"/>
              </a:lnSpc>
              <a:spcBef>
                <a:spcPts val="0"/>
              </a:spcBef>
              <a:spcAft>
                <a:spcPts val="400"/>
              </a:spcAft>
              <a:buClr>
                <a:srgbClr val="C00000"/>
              </a:buClr>
              <a:buSzPct val="100000"/>
              <a:buFont typeface="Arial"/>
              <a:buChar char="•"/>
            </a:pPr>
            <a:r>
              <a:rPr dirty="0"/>
              <a:t>Lifestyle tools (prayer books, sport items…)? 	                             </a:t>
            </a:r>
          </a:p>
          <a:p>
            <a:pPr marL="254000" indent="-254000">
              <a:lnSpc>
                <a:spcPct val="100000"/>
              </a:lnSpc>
              <a:spcBef>
                <a:spcPts val="0"/>
              </a:spcBef>
              <a:spcAft>
                <a:spcPts val="400"/>
              </a:spcAft>
              <a:buClr>
                <a:srgbClr val="C00000"/>
              </a:buClr>
              <a:buSzPct val="100000"/>
              <a:buFont typeface="Arial"/>
              <a:buChar char="•"/>
            </a:pPr>
            <a:r>
              <a:rPr dirty="0"/>
              <a:t>Survival items (dry food, drinking water, torch…)?                       </a:t>
            </a:r>
          </a:p>
        </p:txBody>
      </p:sp>
      <p:sp>
        <p:nvSpPr>
          <p:cNvPr id="395" name="TextBox 1"/>
          <p:cNvSpPr txBox="1"/>
          <p:nvPr/>
        </p:nvSpPr>
        <p:spPr>
          <a:xfrm>
            <a:off x="9107127" y="1759225"/>
            <a:ext cx="1599870" cy="383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mj-lt"/>
                <a:ea typeface="+mj-ea"/>
                <a:cs typeface="+mj-cs"/>
                <a:sym typeface="Source Sans Pro Regular"/>
              </a:defRPr>
            </a:lvl1pPr>
          </a:lstStyle>
          <a:p>
            <a:r>
              <a:t>YES        NO</a:t>
            </a:r>
          </a:p>
        </p:txBody>
      </p:sp>
      <p:sp>
        <p:nvSpPr>
          <p:cNvPr id="396" name="Rectangle 4"/>
          <p:cNvSpPr/>
          <p:nvPr/>
        </p:nvSpPr>
        <p:spPr>
          <a:xfrm>
            <a:off x="9932705" y="2514782"/>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97" name="Rectangle 6"/>
          <p:cNvSpPr/>
          <p:nvPr/>
        </p:nvSpPr>
        <p:spPr>
          <a:xfrm>
            <a:off x="9932705" y="3719840"/>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98" name="Rectangle 8"/>
          <p:cNvSpPr/>
          <p:nvPr/>
        </p:nvSpPr>
        <p:spPr>
          <a:xfrm>
            <a:off x="9932705" y="3324498"/>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99" name="Rectangle 10"/>
          <p:cNvSpPr/>
          <p:nvPr/>
        </p:nvSpPr>
        <p:spPr>
          <a:xfrm>
            <a:off x="9932705" y="2920875"/>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00" name="Rectangle 14"/>
          <p:cNvSpPr/>
          <p:nvPr/>
        </p:nvSpPr>
        <p:spPr>
          <a:xfrm>
            <a:off x="9932705" y="4097499"/>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01" name="Rectangle 4"/>
          <p:cNvSpPr/>
          <p:nvPr/>
        </p:nvSpPr>
        <p:spPr>
          <a:xfrm>
            <a:off x="9262233" y="2514782"/>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02" name="Rectangle 6"/>
          <p:cNvSpPr/>
          <p:nvPr/>
        </p:nvSpPr>
        <p:spPr>
          <a:xfrm>
            <a:off x="9262233" y="3719840"/>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03" name="Rectangle 8"/>
          <p:cNvSpPr/>
          <p:nvPr/>
        </p:nvSpPr>
        <p:spPr>
          <a:xfrm>
            <a:off x="9262233" y="3324498"/>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04" name="Rectangle 10"/>
          <p:cNvSpPr/>
          <p:nvPr/>
        </p:nvSpPr>
        <p:spPr>
          <a:xfrm>
            <a:off x="9262233" y="2920875"/>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05" name="Rectangle 14"/>
          <p:cNvSpPr/>
          <p:nvPr/>
        </p:nvSpPr>
        <p:spPr>
          <a:xfrm>
            <a:off x="9262233" y="4097499"/>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394">
                                            <p:txEl>
                                              <p:pRg st="2" end="2"/>
                                            </p:txEl>
                                          </p:spTgt>
                                        </p:tgtEl>
                                        <p:attrNameLst>
                                          <p:attrName>style.visibility</p:attrName>
                                        </p:attrNameLst>
                                      </p:cBhvr>
                                      <p:to>
                                        <p:strVal val="visible"/>
                                      </p:to>
                                    </p:set>
                                    <p:anim calcmode="lin" valueType="num">
                                      <p:cBhvr>
                                        <p:cTn id="7" dur="500" fill="hold"/>
                                        <p:tgtEl>
                                          <p:spTgt spid="394">
                                            <p:txEl>
                                              <p:pRg st="2" end="2"/>
                                            </p:txEl>
                                          </p:spTgt>
                                        </p:tgtEl>
                                        <p:attrNameLst>
                                          <p:attrName>ppt_x</p:attrName>
                                        </p:attrNameLst>
                                      </p:cBhvr>
                                      <p:tavLst>
                                        <p:tav tm="0">
                                          <p:val>
                                            <p:strVal val="#ppt_x"/>
                                          </p:val>
                                        </p:tav>
                                        <p:tav tm="100000">
                                          <p:val>
                                            <p:strVal val="#ppt_x"/>
                                          </p:val>
                                        </p:tav>
                                      </p:tavLst>
                                    </p:anim>
                                    <p:anim calcmode="lin" valueType="num">
                                      <p:cBhvr>
                                        <p:cTn id="8" dur="500" fill="hold"/>
                                        <p:tgtEl>
                                          <p:spTgt spid="39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394">
                                            <p:txEl>
                                              <p:pRg st="3" end="3"/>
                                            </p:txEl>
                                          </p:spTgt>
                                        </p:tgtEl>
                                        <p:attrNameLst>
                                          <p:attrName>style.visibility</p:attrName>
                                        </p:attrNameLst>
                                      </p:cBhvr>
                                      <p:to>
                                        <p:strVal val="visible"/>
                                      </p:to>
                                    </p:set>
                                    <p:anim calcmode="lin" valueType="num">
                                      <p:cBhvr>
                                        <p:cTn id="13" dur="500" fill="hold"/>
                                        <p:tgtEl>
                                          <p:spTgt spid="394">
                                            <p:txEl>
                                              <p:pRg st="3" end="3"/>
                                            </p:txEl>
                                          </p:spTgt>
                                        </p:tgtEl>
                                        <p:attrNameLst>
                                          <p:attrName>ppt_x</p:attrName>
                                        </p:attrNameLst>
                                      </p:cBhvr>
                                      <p:tavLst>
                                        <p:tav tm="0">
                                          <p:val>
                                            <p:strVal val="#ppt_x"/>
                                          </p:val>
                                        </p:tav>
                                        <p:tav tm="100000">
                                          <p:val>
                                            <p:strVal val="#ppt_x"/>
                                          </p:val>
                                        </p:tav>
                                      </p:tavLst>
                                    </p:anim>
                                    <p:anim calcmode="lin" valueType="num">
                                      <p:cBhvr>
                                        <p:cTn id="14" dur="500" fill="hold"/>
                                        <p:tgtEl>
                                          <p:spTgt spid="39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394">
                                            <p:txEl>
                                              <p:pRg st="4" end="4"/>
                                            </p:txEl>
                                          </p:spTgt>
                                        </p:tgtEl>
                                        <p:attrNameLst>
                                          <p:attrName>style.visibility</p:attrName>
                                        </p:attrNameLst>
                                      </p:cBhvr>
                                      <p:to>
                                        <p:strVal val="visible"/>
                                      </p:to>
                                    </p:set>
                                    <p:anim calcmode="lin" valueType="num">
                                      <p:cBhvr>
                                        <p:cTn id="19" dur="500" fill="hold"/>
                                        <p:tgtEl>
                                          <p:spTgt spid="394">
                                            <p:txEl>
                                              <p:pRg st="4" end="4"/>
                                            </p:txEl>
                                          </p:spTgt>
                                        </p:tgtEl>
                                        <p:attrNameLst>
                                          <p:attrName>ppt_x</p:attrName>
                                        </p:attrNameLst>
                                      </p:cBhvr>
                                      <p:tavLst>
                                        <p:tav tm="0">
                                          <p:val>
                                            <p:strVal val="#ppt_x"/>
                                          </p:val>
                                        </p:tav>
                                        <p:tav tm="100000">
                                          <p:val>
                                            <p:strVal val="#ppt_x"/>
                                          </p:val>
                                        </p:tav>
                                      </p:tavLst>
                                    </p:anim>
                                    <p:anim calcmode="lin" valueType="num">
                                      <p:cBhvr>
                                        <p:cTn id="20" dur="500" fill="hold"/>
                                        <p:tgtEl>
                                          <p:spTgt spid="39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394">
                                            <p:txEl>
                                              <p:pRg st="5" end="5"/>
                                            </p:txEl>
                                          </p:spTgt>
                                        </p:tgtEl>
                                        <p:attrNameLst>
                                          <p:attrName>style.visibility</p:attrName>
                                        </p:attrNameLst>
                                      </p:cBhvr>
                                      <p:to>
                                        <p:strVal val="visible"/>
                                      </p:to>
                                    </p:set>
                                    <p:anim calcmode="lin" valueType="num">
                                      <p:cBhvr>
                                        <p:cTn id="25" dur="500" fill="hold"/>
                                        <p:tgtEl>
                                          <p:spTgt spid="394">
                                            <p:txEl>
                                              <p:pRg st="5" end="5"/>
                                            </p:txEl>
                                          </p:spTgt>
                                        </p:tgtEl>
                                        <p:attrNameLst>
                                          <p:attrName>ppt_x</p:attrName>
                                        </p:attrNameLst>
                                      </p:cBhvr>
                                      <p:tavLst>
                                        <p:tav tm="0">
                                          <p:val>
                                            <p:strVal val="#ppt_x"/>
                                          </p:val>
                                        </p:tav>
                                        <p:tav tm="100000">
                                          <p:val>
                                            <p:strVal val="#ppt_x"/>
                                          </p:val>
                                        </p:tav>
                                      </p:tavLst>
                                    </p:anim>
                                    <p:anim calcmode="lin" valueType="num">
                                      <p:cBhvr>
                                        <p:cTn id="26" dur="500" fill="hold"/>
                                        <p:tgtEl>
                                          <p:spTgt spid="39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394">
                                            <p:txEl>
                                              <p:pRg st="6" end="6"/>
                                            </p:txEl>
                                          </p:spTgt>
                                        </p:tgtEl>
                                        <p:attrNameLst>
                                          <p:attrName>style.visibility</p:attrName>
                                        </p:attrNameLst>
                                      </p:cBhvr>
                                      <p:to>
                                        <p:strVal val="visible"/>
                                      </p:to>
                                    </p:set>
                                    <p:anim calcmode="lin" valueType="num">
                                      <p:cBhvr>
                                        <p:cTn id="31" dur="500" fill="hold"/>
                                        <p:tgtEl>
                                          <p:spTgt spid="394">
                                            <p:txEl>
                                              <p:pRg st="6" end="6"/>
                                            </p:txEl>
                                          </p:spTgt>
                                        </p:tgtEl>
                                        <p:attrNameLst>
                                          <p:attrName>ppt_x</p:attrName>
                                        </p:attrNameLst>
                                      </p:cBhvr>
                                      <p:tavLst>
                                        <p:tav tm="0">
                                          <p:val>
                                            <p:strVal val="#ppt_x"/>
                                          </p:val>
                                        </p:tav>
                                        <p:tav tm="100000">
                                          <p:val>
                                            <p:strVal val="#ppt_x"/>
                                          </p:val>
                                        </p:tav>
                                      </p:tavLst>
                                    </p:anim>
                                    <p:anim calcmode="lin" valueType="num">
                                      <p:cBhvr>
                                        <p:cTn id="32" dur="500" fill="hold"/>
                                        <p:tgtEl>
                                          <p:spTgt spid="39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 grpId="0" build="p" bldLvl="5"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Content Placeholder 4"/>
          <p:cNvSpPr txBox="1">
            <a:spLocks noGrp="1"/>
          </p:cNvSpPr>
          <p:nvPr>
            <p:ph type="body" idx="1"/>
          </p:nvPr>
        </p:nvSpPr>
        <p:spPr>
          <a:xfrm>
            <a:off x="1777159" y="1596129"/>
            <a:ext cx="8222168" cy="4654071"/>
          </a:xfrm>
          <a:prstGeom prst="rect">
            <a:avLst/>
          </a:prstGeom>
        </p:spPr>
        <p:txBody>
          <a:bodyPr/>
          <a:lstStyle/>
          <a:p>
            <a:pPr>
              <a:lnSpc>
                <a:spcPct val="100000"/>
              </a:lnSpc>
              <a:spcBef>
                <a:spcPts val="0"/>
              </a:spcBef>
              <a:defRPr>
                <a:solidFill>
                  <a:schemeClr val="accent3">
                    <a:satOff val="-6373"/>
                    <a:lumOff val="-10823"/>
                  </a:schemeClr>
                </a:solidFill>
              </a:defRPr>
            </a:pPr>
            <a:r>
              <a:rPr b="1" dirty="0">
                <a:solidFill>
                  <a:srgbClr val="C00000"/>
                </a:solidFill>
              </a:rPr>
              <a:t>C - Logistics</a:t>
            </a:r>
          </a:p>
          <a:p>
            <a:pPr>
              <a:lnSpc>
                <a:spcPct val="100000"/>
              </a:lnSpc>
              <a:spcBef>
                <a:spcPts val="0"/>
              </a:spcBef>
              <a:defRPr>
                <a:solidFill>
                  <a:srgbClr val="70AD47"/>
                </a:solidFill>
              </a:defRPr>
            </a:pPr>
            <a:endParaRPr dirty="0"/>
          </a:p>
          <a:p>
            <a:pPr marL="285750" indent="-285750">
              <a:lnSpc>
                <a:spcPct val="100000"/>
              </a:lnSpc>
              <a:spcBef>
                <a:spcPts val="0"/>
              </a:spcBef>
              <a:spcAft>
                <a:spcPts val="400"/>
              </a:spcAft>
              <a:buClr>
                <a:srgbClr val="C00000"/>
              </a:buClr>
              <a:buSzPct val="100000"/>
              <a:buFont typeface="Arial"/>
              <a:buChar char="•"/>
            </a:pPr>
            <a:r>
              <a:rPr dirty="0"/>
              <a:t>Travel to deployment site? </a:t>
            </a:r>
          </a:p>
          <a:p>
            <a:pPr marL="285750" indent="-285750">
              <a:lnSpc>
                <a:spcPct val="100000"/>
              </a:lnSpc>
              <a:spcBef>
                <a:spcPts val="0"/>
              </a:spcBef>
              <a:spcAft>
                <a:spcPts val="400"/>
              </a:spcAft>
              <a:buClr>
                <a:srgbClr val="C00000"/>
              </a:buClr>
              <a:buSzPct val="100000"/>
              <a:buFont typeface="Arial"/>
              <a:buChar char="•"/>
            </a:pPr>
            <a:r>
              <a:rPr dirty="0"/>
              <a:t>Transportation during deployment?  </a:t>
            </a:r>
          </a:p>
          <a:p>
            <a:pPr marL="285750" indent="-285750">
              <a:lnSpc>
                <a:spcPct val="100000"/>
              </a:lnSpc>
              <a:spcBef>
                <a:spcPts val="0"/>
              </a:spcBef>
              <a:spcAft>
                <a:spcPts val="400"/>
              </a:spcAft>
              <a:buClr>
                <a:srgbClr val="C00000"/>
              </a:buClr>
              <a:buSzPct val="100000"/>
              <a:buFont typeface="Arial"/>
              <a:buChar char="•"/>
            </a:pPr>
            <a:r>
              <a:rPr dirty="0"/>
              <a:t>Lodging? 	   </a:t>
            </a:r>
          </a:p>
          <a:p>
            <a:pPr marL="285750" indent="-285750">
              <a:lnSpc>
                <a:spcPct val="100000"/>
              </a:lnSpc>
              <a:spcBef>
                <a:spcPts val="0"/>
              </a:spcBef>
              <a:spcAft>
                <a:spcPts val="400"/>
              </a:spcAft>
              <a:buClr>
                <a:srgbClr val="C00000"/>
              </a:buClr>
              <a:buSzPct val="100000"/>
              <a:buFont typeface="Arial"/>
              <a:buChar char="•"/>
            </a:pPr>
            <a:r>
              <a:rPr dirty="0"/>
              <a:t>Funds for/access to additional supplies? 		</a:t>
            </a:r>
            <a:endParaRPr lang="hu-HU" dirty="0"/>
          </a:p>
          <a:p>
            <a:pPr marL="285750" indent="-285750">
              <a:lnSpc>
                <a:spcPct val="100000"/>
              </a:lnSpc>
              <a:spcBef>
                <a:spcPts val="0"/>
              </a:spcBef>
              <a:spcAft>
                <a:spcPts val="400"/>
              </a:spcAft>
              <a:buClr>
                <a:srgbClr val="C00000"/>
              </a:buClr>
              <a:buSzPct val="100000"/>
              <a:buFont typeface="Arial"/>
              <a:buChar char="•"/>
            </a:pPr>
            <a:r>
              <a:rPr dirty="0"/>
              <a:t>????</a:t>
            </a:r>
          </a:p>
        </p:txBody>
      </p:sp>
      <p:sp>
        <p:nvSpPr>
          <p:cNvPr id="40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15</a:t>
            </a:fld>
            <a:endParaRPr/>
          </a:p>
        </p:txBody>
      </p:sp>
      <p:sp>
        <p:nvSpPr>
          <p:cNvPr id="409" name="Title 3"/>
          <p:cNvSpPr txBox="1">
            <a:spLocks noGrp="1"/>
          </p:cNvSpPr>
          <p:nvPr>
            <p:ph type="title"/>
          </p:nvPr>
        </p:nvSpPr>
        <p:spPr>
          <a:xfrm>
            <a:off x="258425" y="-14535"/>
            <a:ext cx="4748940" cy="796480"/>
          </a:xfrm>
          <a:prstGeom prst="rect">
            <a:avLst/>
          </a:prstGeom>
        </p:spPr>
        <p:txBody>
          <a:bodyPr anchor="t">
            <a:normAutofit/>
          </a:bodyPr>
          <a:lstStyle>
            <a:lvl1pPr>
              <a:defRPr sz="2800">
                <a:latin typeface="Source Sans Pro Bold"/>
                <a:ea typeface="Source Sans Pro Bold"/>
                <a:cs typeface="Source Sans Pro Bold"/>
                <a:sym typeface="Source Sans Pro Bold"/>
              </a:defRPr>
            </a:lvl1pPr>
          </a:lstStyle>
          <a:p>
            <a:r>
              <a:rPr sz="3200" b="1" dirty="0"/>
              <a:t>Readiness checklist - 3</a:t>
            </a:r>
          </a:p>
        </p:txBody>
      </p:sp>
      <p:sp>
        <p:nvSpPr>
          <p:cNvPr id="410" name="TextBox 1"/>
          <p:cNvSpPr txBox="1"/>
          <p:nvPr/>
        </p:nvSpPr>
        <p:spPr>
          <a:xfrm>
            <a:off x="9107127" y="1759225"/>
            <a:ext cx="1599870" cy="383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mj-lt"/>
                <a:ea typeface="+mj-ea"/>
                <a:cs typeface="+mj-cs"/>
                <a:sym typeface="Source Sans Pro Regular"/>
              </a:defRPr>
            </a:lvl1pPr>
          </a:lstStyle>
          <a:p>
            <a:r>
              <a:t>YES        NO</a:t>
            </a:r>
          </a:p>
        </p:txBody>
      </p:sp>
      <p:sp>
        <p:nvSpPr>
          <p:cNvPr id="411" name="Rectangle 4"/>
          <p:cNvSpPr/>
          <p:nvPr/>
        </p:nvSpPr>
        <p:spPr>
          <a:xfrm>
            <a:off x="9932705" y="2514782"/>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12" name="Rectangle 6"/>
          <p:cNvSpPr/>
          <p:nvPr/>
        </p:nvSpPr>
        <p:spPr>
          <a:xfrm>
            <a:off x="9932705" y="3719840"/>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13" name="Rectangle 8"/>
          <p:cNvSpPr/>
          <p:nvPr/>
        </p:nvSpPr>
        <p:spPr>
          <a:xfrm>
            <a:off x="9932705" y="3324498"/>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14" name="Rectangle 10"/>
          <p:cNvSpPr/>
          <p:nvPr/>
        </p:nvSpPr>
        <p:spPr>
          <a:xfrm>
            <a:off x="9932705" y="2920875"/>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15" name="Rectangle 14"/>
          <p:cNvSpPr/>
          <p:nvPr/>
        </p:nvSpPr>
        <p:spPr>
          <a:xfrm>
            <a:off x="9932705" y="4097499"/>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16" name="Rectangle 4"/>
          <p:cNvSpPr/>
          <p:nvPr/>
        </p:nvSpPr>
        <p:spPr>
          <a:xfrm>
            <a:off x="9262233" y="2514782"/>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17" name="Rectangle 6"/>
          <p:cNvSpPr/>
          <p:nvPr/>
        </p:nvSpPr>
        <p:spPr>
          <a:xfrm>
            <a:off x="9262233" y="3719840"/>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18" name="Rectangle 8"/>
          <p:cNvSpPr/>
          <p:nvPr/>
        </p:nvSpPr>
        <p:spPr>
          <a:xfrm>
            <a:off x="9262233" y="3324498"/>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19" name="Rectangle 10"/>
          <p:cNvSpPr/>
          <p:nvPr/>
        </p:nvSpPr>
        <p:spPr>
          <a:xfrm>
            <a:off x="9262233" y="2920875"/>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20" name="Rectangle 14"/>
          <p:cNvSpPr/>
          <p:nvPr/>
        </p:nvSpPr>
        <p:spPr>
          <a:xfrm>
            <a:off x="9262233" y="4097499"/>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407"/>
                                        </p:tgtEl>
                                        <p:attrNameLst>
                                          <p:attrName>style.visibility</p:attrName>
                                        </p:attrNameLst>
                                      </p:cBhvr>
                                      <p:to>
                                        <p:strVal val="visible"/>
                                      </p:to>
                                    </p:set>
                                    <p:anim calcmode="lin" valueType="num">
                                      <p:cBhvr>
                                        <p:cTn id="7" dur="500" fill="hold"/>
                                        <p:tgtEl>
                                          <p:spTgt spid="407"/>
                                        </p:tgtEl>
                                        <p:attrNameLst>
                                          <p:attrName>ppt_x</p:attrName>
                                        </p:attrNameLst>
                                      </p:cBhvr>
                                      <p:tavLst>
                                        <p:tav tm="0">
                                          <p:val>
                                            <p:strVal val="#ppt_x"/>
                                          </p:val>
                                        </p:tav>
                                        <p:tav tm="100000">
                                          <p:val>
                                            <p:strVal val="#ppt_x"/>
                                          </p:val>
                                        </p:tav>
                                      </p:tavLst>
                                    </p:anim>
                                    <p:anim calcmode="lin" valueType="num">
                                      <p:cBhvr>
                                        <p:cTn id="8" dur="500" fill="hold"/>
                                        <p:tgtEl>
                                          <p:spTgt spid="4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7" grpId="0"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16</a:t>
            </a:fld>
            <a:endParaRPr/>
          </a:p>
        </p:txBody>
      </p:sp>
      <p:sp>
        <p:nvSpPr>
          <p:cNvPr id="423" name="Title 1"/>
          <p:cNvSpPr txBox="1">
            <a:spLocks noGrp="1"/>
          </p:cNvSpPr>
          <p:nvPr>
            <p:ph type="title"/>
          </p:nvPr>
        </p:nvSpPr>
        <p:spPr>
          <a:xfrm>
            <a:off x="258425" y="-14535"/>
            <a:ext cx="4748940" cy="796480"/>
          </a:xfrm>
          <a:prstGeom prst="rect">
            <a:avLst/>
          </a:prstGeom>
        </p:spPr>
        <p:txBody>
          <a:bodyPr anchor="t"/>
          <a:lstStyle>
            <a:lvl1pPr>
              <a:defRPr>
                <a:latin typeface="Source Sans Pro Bold"/>
                <a:ea typeface="Source Sans Pro Bold"/>
                <a:cs typeface="Source Sans Pro Bold"/>
                <a:sym typeface="Source Sans Pro Bold"/>
              </a:defRPr>
            </a:lvl1pPr>
          </a:lstStyle>
          <a:p>
            <a:r>
              <a:rPr b="1" dirty="0"/>
              <a:t>Readiness checklist - 4</a:t>
            </a:r>
          </a:p>
        </p:txBody>
      </p:sp>
      <p:sp>
        <p:nvSpPr>
          <p:cNvPr id="424" name="TextBox 1"/>
          <p:cNvSpPr txBox="1"/>
          <p:nvPr/>
        </p:nvSpPr>
        <p:spPr>
          <a:xfrm>
            <a:off x="9107127" y="1759225"/>
            <a:ext cx="1599870" cy="383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mj-lt"/>
                <a:ea typeface="+mj-ea"/>
                <a:cs typeface="+mj-cs"/>
                <a:sym typeface="Source Sans Pro Regular"/>
              </a:defRPr>
            </a:lvl1pPr>
          </a:lstStyle>
          <a:p>
            <a:r>
              <a:t>YES        NO</a:t>
            </a:r>
          </a:p>
        </p:txBody>
      </p:sp>
      <p:sp>
        <p:nvSpPr>
          <p:cNvPr id="425" name="Rectangle 4"/>
          <p:cNvSpPr/>
          <p:nvPr/>
        </p:nvSpPr>
        <p:spPr>
          <a:xfrm>
            <a:off x="9932705" y="2514782"/>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26" name="Rectangle 6"/>
          <p:cNvSpPr/>
          <p:nvPr/>
        </p:nvSpPr>
        <p:spPr>
          <a:xfrm>
            <a:off x="9932705" y="3719840"/>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27" name="Rectangle 8"/>
          <p:cNvSpPr/>
          <p:nvPr/>
        </p:nvSpPr>
        <p:spPr>
          <a:xfrm>
            <a:off x="9932705" y="3324498"/>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28" name="Rectangle 10"/>
          <p:cNvSpPr/>
          <p:nvPr/>
        </p:nvSpPr>
        <p:spPr>
          <a:xfrm>
            <a:off x="9932705" y="2920875"/>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29" name="Rectangle 14"/>
          <p:cNvSpPr/>
          <p:nvPr/>
        </p:nvSpPr>
        <p:spPr>
          <a:xfrm>
            <a:off x="9932705" y="4097499"/>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30" name="Rectangle 4"/>
          <p:cNvSpPr/>
          <p:nvPr/>
        </p:nvSpPr>
        <p:spPr>
          <a:xfrm>
            <a:off x="9262233" y="2514782"/>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31" name="Rectangle 6"/>
          <p:cNvSpPr/>
          <p:nvPr/>
        </p:nvSpPr>
        <p:spPr>
          <a:xfrm>
            <a:off x="9262233" y="3719840"/>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32" name="Rectangle 8"/>
          <p:cNvSpPr/>
          <p:nvPr/>
        </p:nvSpPr>
        <p:spPr>
          <a:xfrm>
            <a:off x="9262233" y="3324498"/>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33" name="Rectangle 10"/>
          <p:cNvSpPr/>
          <p:nvPr/>
        </p:nvSpPr>
        <p:spPr>
          <a:xfrm>
            <a:off x="9262233" y="2920875"/>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34" name="Rectangle 14"/>
          <p:cNvSpPr/>
          <p:nvPr/>
        </p:nvSpPr>
        <p:spPr>
          <a:xfrm>
            <a:off x="9262233" y="4097499"/>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435" name="Content Placeholder 2"/>
          <p:cNvSpPr txBox="1">
            <a:spLocks noGrp="1"/>
          </p:cNvSpPr>
          <p:nvPr>
            <p:ph type="body" idx="1"/>
          </p:nvPr>
        </p:nvSpPr>
        <p:spPr>
          <a:xfrm>
            <a:off x="1113692" y="1744896"/>
            <a:ext cx="9859108" cy="6333429"/>
          </a:xfrm>
          <a:prstGeom prst="rect">
            <a:avLst/>
          </a:prstGeom>
        </p:spPr>
        <p:txBody>
          <a:bodyPr/>
          <a:lstStyle/>
          <a:p>
            <a:pPr>
              <a:lnSpc>
                <a:spcPct val="100000"/>
              </a:lnSpc>
              <a:spcBef>
                <a:spcPts val="0"/>
              </a:spcBef>
              <a:defRPr>
                <a:solidFill>
                  <a:schemeClr val="accent3">
                    <a:satOff val="-6373"/>
                    <a:lumOff val="-10823"/>
                  </a:schemeClr>
                </a:solidFill>
              </a:defRPr>
            </a:pPr>
            <a:r>
              <a:rPr b="1" dirty="0">
                <a:solidFill>
                  <a:srgbClr val="C00000"/>
                </a:solidFill>
              </a:rPr>
              <a:t>D– Administration &amp; work related</a:t>
            </a:r>
          </a:p>
          <a:p>
            <a:pPr>
              <a:lnSpc>
                <a:spcPct val="100000"/>
              </a:lnSpc>
              <a:spcBef>
                <a:spcPts val="0"/>
              </a:spcBef>
              <a:defRPr>
                <a:solidFill>
                  <a:srgbClr val="0070C0"/>
                </a:solidFill>
              </a:defRPr>
            </a:pPr>
            <a:endParaRPr dirty="0"/>
          </a:p>
          <a:p>
            <a:pPr marL="254000" indent="-254000">
              <a:lnSpc>
                <a:spcPct val="100000"/>
              </a:lnSpc>
              <a:spcBef>
                <a:spcPts val="0"/>
              </a:spcBef>
              <a:buClr>
                <a:srgbClr val="C00000"/>
              </a:buClr>
              <a:buSzPct val="100000"/>
              <a:buFont typeface="Arial"/>
              <a:buChar char="•"/>
            </a:pPr>
            <a:r>
              <a:rPr dirty="0"/>
              <a:t>Contract still valid?	</a:t>
            </a:r>
          </a:p>
          <a:p>
            <a:pPr marL="254000" indent="-254000">
              <a:lnSpc>
                <a:spcPct val="100000"/>
              </a:lnSpc>
              <a:spcBef>
                <a:spcPts val="0"/>
              </a:spcBef>
              <a:buClr>
                <a:srgbClr val="C00000"/>
              </a:buClr>
              <a:buSzPct val="100000"/>
              <a:buFont typeface="Arial"/>
              <a:buChar char="•"/>
            </a:pPr>
            <a:r>
              <a:rPr dirty="0"/>
              <a:t>Official deployment letter with official itinerary approved? 	                          </a:t>
            </a:r>
          </a:p>
          <a:p>
            <a:pPr marL="254000" indent="-254000">
              <a:lnSpc>
                <a:spcPct val="100000"/>
              </a:lnSpc>
              <a:spcBef>
                <a:spcPts val="0"/>
              </a:spcBef>
              <a:buClr>
                <a:srgbClr val="C00000"/>
              </a:buClr>
              <a:buSzPct val="100000"/>
              <a:buFont typeface="Arial"/>
              <a:buChar char="•"/>
            </a:pPr>
            <a:r>
              <a:rPr dirty="0"/>
              <a:t>Any mandatory training certificate valid?                                        </a:t>
            </a:r>
          </a:p>
          <a:p>
            <a:pPr marL="254000" indent="-254000">
              <a:lnSpc>
                <a:spcPct val="100000"/>
              </a:lnSpc>
              <a:spcBef>
                <a:spcPts val="0"/>
              </a:spcBef>
              <a:buClr>
                <a:srgbClr val="C00000"/>
              </a:buClr>
              <a:buSzPct val="100000"/>
              <a:buFont typeface="Arial"/>
              <a:buChar char="•"/>
            </a:pPr>
            <a:r>
              <a:rPr dirty="0"/>
              <a:t>Security clearance approved, if it applies?	            	              </a:t>
            </a:r>
          </a:p>
          <a:p>
            <a:pPr marL="254000" indent="-254000">
              <a:lnSpc>
                <a:spcPct val="100000"/>
              </a:lnSpc>
              <a:spcBef>
                <a:spcPts val="0"/>
              </a:spcBef>
              <a:buClr>
                <a:srgbClr val="C00000"/>
              </a:buClr>
              <a:buSzPct val="100000"/>
              <a:buFont typeface="Arial"/>
              <a:buChar char="•"/>
            </a:pPr>
            <a:r>
              <a:rPr dirty="0"/>
              <a:t>If international deployment, was a valid visa obtained?</a:t>
            </a:r>
          </a:p>
          <a:p>
            <a:pPr marL="254000" indent="-254000">
              <a:lnSpc>
                <a:spcPct val="100000"/>
              </a:lnSpc>
              <a:spcBef>
                <a:spcPts val="0"/>
              </a:spcBef>
              <a:buClr>
                <a:srgbClr val="C00000"/>
              </a:buClr>
              <a:buSzPct val="100000"/>
              <a:buFont typeface="Arial"/>
              <a:buChar char="•"/>
            </a:pPr>
            <a:r>
              <a:rPr dirty="0"/>
              <a:t>Hotel booking or arrangement for accommodation made</a:t>
            </a:r>
          </a:p>
          <a:p>
            <a:pPr marL="254000" indent="-254000">
              <a:lnSpc>
                <a:spcPct val="100000"/>
              </a:lnSpc>
              <a:spcBef>
                <a:spcPts val="0"/>
              </a:spcBef>
              <a:buClr>
                <a:schemeClr val="accent3">
                  <a:satOff val="-6373"/>
                  <a:lumOff val="-10823"/>
                </a:schemeClr>
              </a:buClr>
              <a:buSzPct val="100000"/>
              <a:buFont typeface="Arial"/>
              <a:buChar char="•"/>
            </a:pPr>
            <a:endParaRPr dirty="0"/>
          </a:p>
          <a:p>
            <a:pPr>
              <a:lnSpc>
                <a:spcPct val="100000"/>
              </a:lnSpc>
              <a:spcBef>
                <a:spcPts val="0"/>
              </a:spcBef>
              <a:defRPr>
                <a:solidFill>
                  <a:srgbClr val="892921"/>
                </a:solidFill>
              </a:defRPr>
            </a:pPr>
            <a:r>
              <a:rPr dirty="0">
                <a:solidFill>
                  <a:srgbClr val="C00000"/>
                </a:solidFill>
              </a:rPr>
              <a:t>Enquire about the accepted modes of payment at the place of deployment.</a:t>
            </a:r>
          </a:p>
          <a:p>
            <a:pPr>
              <a:lnSpc>
                <a:spcPct val="100000"/>
              </a:lnSpc>
              <a:spcBef>
                <a:spcPts val="0"/>
              </a:spcBef>
              <a:defRPr>
                <a:solidFill>
                  <a:srgbClr val="892921"/>
                </a:solidFill>
              </a:defRPr>
            </a:pPr>
            <a:r>
              <a:rPr dirty="0">
                <a:solidFill>
                  <a:srgbClr val="C00000"/>
                </a:solidFill>
              </a:rPr>
              <a:t>Do not assume automatic authorization for the mission even for internal deployment by nationals.</a:t>
            </a:r>
          </a:p>
        </p:txBody>
      </p:sp>
      <p:sp>
        <p:nvSpPr>
          <p:cNvPr id="2" name="Rectangle 14">
            <a:extLst>
              <a:ext uri="{FF2B5EF4-FFF2-40B4-BE49-F238E27FC236}">
                <a16:creationId xmlns:a16="http://schemas.microsoft.com/office/drawing/2014/main" id="{C377A4A5-AAF1-D165-D57B-ED5BB0F72D09}"/>
              </a:ext>
            </a:extLst>
          </p:cNvPr>
          <p:cNvSpPr/>
          <p:nvPr/>
        </p:nvSpPr>
        <p:spPr>
          <a:xfrm>
            <a:off x="9932705" y="4476708"/>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
        <p:nvSpPr>
          <p:cNvPr id="3" name="Rectangle 14">
            <a:extLst>
              <a:ext uri="{FF2B5EF4-FFF2-40B4-BE49-F238E27FC236}">
                <a16:creationId xmlns:a16="http://schemas.microsoft.com/office/drawing/2014/main" id="{FD81E427-E77E-C8AB-44B7-C6E240B5E4A4}"/>
              </a:ext>
            </a:extLst>
          </p:cNvPr>
          <p:cNvSpPr/>
          <p:nvPr/>
        </p:nvSpPr>
        <p:spPr>
          <a:xfrm>
            <a:off x="9262233" y="4476708"/>
            <a:ext cx="182218" cy="182218"/>
          </a:xfrm>
          <a:prstGeom prst="rect">
            <a:avLst/>
          </a:prstGeom>
          <a:solidFill>
            <a:srgbClr val="FFFFFF"/>
          </a:solidFill>
          <a:ln w="12700">
            <a:solidFill>
              <a:srgbClr val="011749"/>
            </a:solidFill>
            <a:miter/>
          </a:ln>
        </p:spPr>
        <p:txBody>
          <a:bodyPr lIns="45719" rIns="45719" anchor="ctr"/>
          <a:lstStyle/>
          <a:p>
            <a:pPr algn="ctr">
              <a:defRPr>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435">
                                            <p:txEl>
                                              <p:pRg st="2" end="2"/>
                                            </p:txEl>
                                          </p:spTgt>
                                        </p:tgtEl>
                                        <p:attrNameLst>
                                          <p:attrName>style.visibility</p:attrName>
                                        </p:attrNameLst>
                                      </p:cBhvr>
                                      <p:to>
                                        <p:strVal val="visible"/>
                                      </p:to>
                                    </p:set>
                                    <p:anim calcmode="lin" valueType="num">
                                      <p:cBhvr>
                                        <p:cTn id="7" dur="500" fill="hold"/>
                                        <p:tgtEl>
                                          <p:spTgt spid="435">
                                            <p:txEl>
                                              <p:pRg st="2" end="2"/>
                                            </p:txEl>
                                          </p:spTgt>
                                        </p:tgtEl>
                                        <p:attrNameLst>
                                          <p:attrName>ppt_x</p:attrName>
                                        </p:attrNameLst>
                                      </p:cBhvr>
                                      <p:tavLst>
                                        <p:tav tm="0">
                                          <p:val>
                                            <p:strVal val="#ppt_x"/>
                                          </p:val>
                                        </p:tav>
                                        <p:tav tm="100000">
                                          <p:val>
                                            <p:strVal val="#ppt_x"/>
                                          </p:val>
                                        </p:tav>
                                      </p:tavLst>
                                    </p:anim>
                                    <p:anim calcmode="lin" valueType="num">
                                      <p:cBhvr>
                                        <p:cTn id="8" dur="500" fill="hold"/>
                                        <p:tgtEl>
                                          <p:spTgt spid="4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435">
                                            <p:txEl>
                                              <p:pRg st="3" end="3"/>
                                            </p:txEl>
                                          </p:spTgt>
                                        </p:tgtEl>
                                        <p:attrNameLst>
                                          <p:attrName>style.visibility</p:attrName>
                                        </p:attrNameLst>
                                      </p:cBhvr>
                                      <p:to>
                                        <p:strVal val="visible"/>
                                      </p:to>
                                    </p:set>
                                    <p:anim calcmode="lin" valueType="num">
                                      <p:cBhvr>
                                        <p:cTn id="13" dur="500" fill="hold"/>
                                        <p:tgtEl>
                                          <p:spTgt spid="435">
                                            <p:txEl>
                                              <p:pRg st="3" end="3"/>
                                            </p:txEl>
                                          </p:spTgt>
                                        </p:tgtEl>
                                        <p:attrNameLst>
                                          <p:attrName>ppt_x</p:attrName>
                                        </p:attrNameLst>
                                      </p:cBhvr>
                                      <p:tavLst>
                                        <p:tav tm="0">
                                          <p:val>
                                            <p:strVal val="#ppt_x"/>
                                          </p:val>
                                        </p:tav>
                                        <p:tav tm="100000">
                                          <p:val>
                                            <p:strVal val="#ppt_x"/>
                                          </p:val>
                                        </p:tav>
                                      </p:tavLst>
                                    </p:anim>
                                    <p:anim calcmode="lin" valueType="num">
                                      <p:cBhvr>
                                        <p:cTn id="14" dur="500" fill="hold"/>
                                        <p:tgtEl>
                                          <p:spTgt spid="43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435">
                                            <p:txEl>
                                              <p:pRg st="4" end="4"/>
                                            </p:txEl>
                                          </p:spTgt>
                                        </p:tgtEl>
                                        <p:attrNameLst>
                                          <p:attrName>style.visibility</p:attrName>
                                        </p:attrNameLst>
                                      </p:cBhvr>
                                      <p:to>
                                        <p:strVal val="visible"/>
                                      </p:to>
                                    </p:set>
                                    <p:anim calcmode="lin" valueType="num">
                                      <p:cBhvr>
                                        <p:cTn id="19" dur="500" fill="hold"/>
                                        <p:tgtEl>
                                          <p:spTgt spid="435">
                                            <p:txEl>
                                              <p:pRg st="4" end="4"/>
                                            </p:txEl>
                                          </p:spTgt>
                                        </p:tgtEl>
                                        <p:attrNameLst>
                                          <p:attrName>ppt_x</p:attrName>
                                        </p:attrNameLst>
                                      </p:cBhvr>
                                      <p:tavLst>
                                        <p:tav tm="0">
                                          <p:val>
                                            <p:strVal val="#ppt_x"/>
                                          </p:val>
                                        </p:tav>
                                        <p:tav tm="100000">
                                          <p:val>
                                            <p:strVal val="#ppt_x"/>
                                          </p:val>
                                        </p:tav>
                                      </p:tavLst>
                                    </p:anim>
                                    <p:anim calcmode="lin" valueType="num">
                                      <p:cBhvr>
                                        <p:cTn id="20" dur="500" fill="hold"/>
                                        <p:tgtEl>
                                          <p:spTgt spid="43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435">
                                            <p:txEl>
                                              <p:pRg st="5" end="5"/>
                                            </p:txEl>
                                          </p:spTgt>
                                        </p:tgtEl>
                                        <p:attrNameLst>
                                          <p:attrName>style.visibility</p:attrName>
                                        </p:attrNameLst>
                                      </p:cBhvr>
                                      <p:to>
                                        <p:strVal val="visible"/>
                                      </p:to>
                                    </p:set>
                                    <p:anim calcmode="lin" valueType="num">
                                      <p:cBhvr>
                                        <p:cTn id="25" dur="500" fill="hold"/>
                                        <p:tgtEl>
                                          <p:spTgt spid="435">
                                            <p:txEl>
                                              <p:pRg st="5" end="5"/>
                                            </p:txEl>
                                          </p:spTgt>
                                        </p:tgtEl>
                                        <p:attrNameLst>
                                          <p:attrName>ppt_x</p:attrName>
                                        </p:attrNameLst>
                                      </p:cBhvr>
                                      <p:tavLst>
                                        <p:tav tm="0">
                                          <p:val>
                                            <p:strVal val="#ppt_x"/>
                                          </p:val>
                                        </p:tav>
                                        <p:tav tm="100000">
                                          <p:val>
                                            <p:strVal val="#ppt_x"/>
                                          </p:val>
                                        </p:tav>
                                      </p:tavLst>
                                    </p:anim>
                                    <p:anim calcmode="lin" valueType="num">
                                      <p:cBhvr>
                                        <p:cTn id="26" dur="500" fill="hold"/>
                                        <p:tgtEl>
                                          <p:spTgt spid="43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435">
                                            <p:txEl>
                                              <p:pRg st="6" end="6"/>
                                            </p:txEl>
                                          </p:spTgt>
                                        </p:tgtEl>
                                        <p:attrNameLst>
                                          <p:attrName>style.visibility</p:attrName>
                                        </p:attrNameLst>
                                      </p:cBhvr>
                                      <p:to>
                                        <p:strVal val="visible"/>
                                      </p:to>
                                    </p:set>
                                    <p:anim calcmode="lin" valueType="num">
                                      <p:cBhvr>
                                        <p:cTn id="31" dur="500" fill="hold"/>
                                        <p:tgtEl>
                                          <p:spTgt spid="435">
                                            <p:txEl>
                                              <p:pRg st="6" end="6"/>
                                            </p:txEl>
                                          </p:spTgt>
                                        </p:tgtEl>
                                        <p:attrNameLst>
                                          <p:attrName>ppt_x</p:attrName>
                                        </p:attrNameLst>
                                      </p:cBhvr>
                                      <p:tavLst>
                                        <p:tav tm="0">
                                          <p:val>
                                            <p:strVal val="#ppt_x"/>
                                          </p:val>
                                        </p:tav>
                                        <p:tav tm="100000">
                                          <p:val>
                                            <p:strVal val="#ppt_x"/>
                                          </p:val>
                                        </p:tav>
                                      </p:tavLst>
                                    </p:anim>
                                    <p:anim calcmode="lin" valueType="num">
                                      <p:cBhvr>
                                        <p:cTn id="32" dur="500" fill="hold"/>
                                        <p:tgtEl>
                                          <p:spTgt spid="43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435">
                                            <p:txEl>
                                              <p:pRg st="7" end="7"/>
                                            </p:txEl>
                                          </p:spTgt>
                                        </p:tgtEl>
                                        <p:attrNameLst>
                                          <p:attrName>style.visibility</p:attrName>
                                        </p:attrNameLst>
                                      </p:cBhvr>
                                      <p:to>
                                        <p:strVal val="visible"/>
                                      </p:to>
                                    </p:set>
                                    <p:anim calcmode="lin" valueType="num">
                                      <p:cBhvr>
                                        <p:cTn id="37" dur="500" fill="hold"/>
                                        <p:tgtEl>
                                          <p:spTgt spid="435">
                                            <p:txEl>
                                              <p:pRg st="7" end="7"/>
                                            </p:txEl>
                                          </p:spTgt>
                                        </p:tgtEl>
                                        <p:attrNameLst>
                                          <p:attrName>ppt_x</p:attrName>
                                        </p:attrNameLst>
                                      </p:cBhvr>
                                      <p:tavLst>
                                        <p:tav tm="0">
                                          <p:val>
                                            <p:strVal val="#ppt_x"/>
                                          </p:val>
                                        </p:tav>
                                        <p:tav tm="100000">
                                          <p:val>
                                            <p:strVal val="#ppt_x"/>
                                          </p:val>
                                        </p:tav>
                                      </p:tavLst>
                                    </p:anim>
                                    <p:anim calcmode="lin" valueType="num">
                                      <p:cBhvr>
                                        <p:cTn id="38" dur="500" fill="hold"/>
                                        <p:tgtEl>
                                          <p:spTgt spid="435">
                                            <p:txEl>
                                              <p:pRg st="7" end="7"/>
                                            </p:txEl>
                                          </p:spTgt>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2" presetClass="entr" presetSubtype="4" fill="hold" grpId="0" nodeType="afterEffect">
                                  <p:stCondLst>
                                    <p:cond delay="0"/>
                                  </p:stCondLst>
                                  <p:iterate>
                                    <p:tmAbs val="0"/>
                                  </p:iterate>
                                  <p:childTnLst>
                                    <p:set>
                                      <p:cBhvr>
                                        <p:cTn id="41" fill="hold"/>
                                        <p:tgtEl>
                                          <p:spTgt spid="435">
                                            <p:txEl>
                                              <p:pRg st="8" end="8"/>
                                            </p:txEl>
                                          </p:spTgt>
                                        </p:tgtEl>
                                        <p:attrNameLst>
                                          <p:attrName>style.visibility</p:attrName>
                                        </p:attrNameLst>
                                      </p:cBhvr>
                                      <p:to>
                                        <p:strVal val="visible"/>
                                      </p:to>
                                    </p:set>
                                    <p:anim calcmode="lin" valueType="num">
                                      <p:cBhvr>
                                        <p:cTn id="42" dur="500" fill="hold"/>
                                        <p:tgtEl>
                                          <p:spTgt spid="435">
                                            <p:txEl>
                                              <p:pRg st="8" end="8"/>
                                            </p:txEl>
                                          </p:spTgt>
                                        </p:tgtEl>
                                        <p:attrNameLst>
                                          <p:attrName>ppt_x</p:attrName>
                                        </p:attrNameLst>
                                      </p:cBhvr>
                                      <p:tavLst>
                                        <p:tav tm="0">
                                          <p:val>
                                            <p:strVal val="#ppt_x"/>
                                          </p:val>
                                        </p:tav>
                                        <p:tav tm="100000">
                                          <p:val>
                                            <p:strVal val="#ppt_x"/>
                                          </p:val>
                                        </p:tav>
                                      </p:tavLst>
                                    </p:anim>
                                    <p:anim calcmode="lin" valueType="num">
                                      <p:cBhvr>
                                        <p:cTn id="43" dur="500" fill="hold"/>
                                        <p:tgtEl>
                                          <p:spTgt spid="43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iterate>
                                    <p:tmAbs val="0"/>
                                  </p:iterate>
                                  <p:childTnLst>
                                    <p:set>
                                      <p:cBhvr>
                                        <p:cTn id="47" fill="hold"/>
                                        <p:tgtEl>
                                          <p:spTgt spid="435">
                                            <p:txEl>
                                              <p:pRg st="9" end="9"/>
                                            </p:txEl>
                                          </p:spTgt>
                                        </p:tgtEl>
                                        <p:attrNameLst>
                                          <p:attrName>style.visibility</p:attrName>
                                        </p:attrNameLst>
                                      </p:cBhvr>
                                      <p:to>
                                        <p:strVal val="visible"/>
                                      </p:to>
                                    </p:set>
                                    <p:anim calcmode="lin" valueType="num">
                                      <p:cBhvr>
                                        <p:cTn id="48" dur="500" fill="hold"/>
                                        <p:tgtEl>
                                          <p:spTgt spid="435">
                                            <p:txEl>
                                              <p:pRg st="9" end="9"/>
                                            </p:txEl>
                                          </p:spTgt>
                                        </p:tgtEl>
                                        <p:attrNameLst>
                                          <p:attrName>ppt_x</p:attrName>
                                        </p:attrNameLst>
                                      </p:cBhvr>
                                      <p:tavLst>
                                        <p:tav tm="0">
                                          <p:val>
                                            <p:strVal val="#ppt_x"/>
                                          </p:val>
                                        </p:tav>
                                        <p:tav tm="100000">
                                          <p:val>
                                            <p:strVal val="#ppt_x"/>
                                          </p:val>
                                        </p:tav>
                                      </p:tavLst>
                                    </p:anim>
                                    <p:anim calcmode="lin" valueType="num">
                                      <p:cBhvr>
                                        <p:cTn id="49" dur="500" fill="hold"/>
                                        <p:tgtEl>
                                          <p:spTgt spid="43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iterate>
                                    <p:tmAbs val="0"/>
                                  </p:iterate>
                                  <p:childTnLst>
                                    <p:set>
                                      <p:cBhvr>
                                        <p:cTn id="53" fill="hold"/>
                                        <p:tgtEl>
                                          <p:spTgt spid="435">
                                            <p:txEl>
                                              <p:pRg st="10" end="10"/>
                                            </p:txEl>
                                          </p:spTgt>
                                        </p:tgtEl>
                                        <p:attrNameLst>
                                          <p:attrName>style.visibility</p:attrName>
                                        </p:attrNameLst>
                                      </p:cBhvr>
                                      <p:to>
                                        <p:strVal val="visible"/>
                                      </p:to>
                                    </p:set>
                                    <p:anim calcmode="lin" valueType="num">
                                      <p:cBhvr>
                                        <p:cTn id="54" dur="500" fill="hold"/>
                                        <p:tgtEl>
                                          <p:spTgt spid="435">
                                            <p:txEl>
                                              <p:pRg st="10" end="10"/>
                                            </p:txEl>
                                          </p:spTgt>
                                        </p:tgtEl>
                                        <p:attrNameLst>
                                          <p:attrName>ppt_x</p:attrName>
                                        </p:attrNameLst>
                                      </p:cBhvr>
                                      <p:tavLst>
                                        <p:tav tm="0">
                                          <p:val>
                                            <p:strVal val="#ppt_x"/>
                                          </p:val>
                                        </p:tav>
                                        <p:tav tm="100000">
                                          <p:val>
                                            <p:strVal val="#ppt_x"/>
                                          </p:val>
                                        </p:tav>
                                      </p:tavLst>
                                    </p:anim>
                                    <p:anim calcmode="lin" valueType="num">
                                      <p:cBhvr>
                                        <p:cTn id="55" dur="500" fill="hold"/>
                                        <p:tgtEl>
                                          <p:spTgt spid="43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 grpId="0" build="p" bldLvl="5"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17</a:t>
            </a:fld>
            <a:endParaRPr/>
          </a:p>
        </p:txBody>
      </p:sp>
      <p:sp>
        <p:nvSpPr>
          <p:cNvPr id="438" name="Title 1"/>
          <p:cNvSpPr txBox="1">
            <a:spLocks noGrp="1"/>
          </p:cNvSpPr>
          <p:nvPr>
            <p:ph type="title"/>
          </p:nvPr>
        </p:nvSpPr>
        <p:spPr>
          <a:xfrm>
            <a:off x="388934" y="-123223"/>
            <a:ext cx="3264196" cy="1932378"/>
          </a:xfrm>
          <a:prstGeom prst="rect">
            <a:avLst/>
          </a:prstGeom>
        </p:spPr>
        <p:txBody>
          <a:bodyPr/>
          <a:lstStyle/>
          <a:p>
            <a:r>
              <a:rPr b="1" dirty="0"/>
              <a:t>Your basic travel package?</a:t>
            </a:r>
          </a:p>
        </p:txBody>
      </p:sp>
      <p:sp>
        <p:nvSpPr>
          <p:cNvPr id="439" name="Content Placeholder 2"/>
          <p:cNvSpPr txBox="1">
            <a:spLocks noGrp="1"/>
          </p:cNvSpPr>
          <p:nvPr>
            <p:ph type="body" idx="1"/>
          </p:nvPr>
        </p:nvSpPr>
        <p:spPr>
          <a:prstGeom prst="rect">
            <a:avLst/>
          </a:prstGeom>
        </p:spPr>
        <p:txBody>
          <a:bodyPr lIns="91440" tIns="45720" rIns="91440" bIns="45720" anchor="ctr">
            <a:normAutofit/>
          </a:bodyPr>
          <a:lstStyle/>
          <a:p>
            <a:pPr marL="254000" indent="-254000">
              <a:spcBef>
                <a:spcPts val="600"/>
              </a:spcBef>
              <a:buClr>
                <a:schemeClr val="accent3">
                  <a:satOff val="-6373"/>
                  <a:lumOff val="-10823"/>
                </a:schemeClr>
              </a:buClr>
              <a:buSzPct val="100000"/>
              <a:buChar char="•"/>
            </a:pPr>
            <a:r>
              <a:rPr dirty="0"/>
              <a:t>A light bag, if possible hard shell </a:t>
            </a:r>
          </a:p>
          <a:p>
            <a:pPr marL="254000" indent="-254000">
              <a:spcBef>
                <a:spcPts val="600"/>
              </a:spcBef>
              <a:buClr>
                <a:schemeClr val="accent3">
                  <a:satOff val="-6373"/>
                  <a:lumOff val="-10823"/>
                </a:schemeClr>
              </a:buClr>
              <a:buSzPct val="100000"/>
              <a:buChar char="•"/>
            </a:pPr>
            <a:r>
              <a:rPr dirty="0"/>
              <a:t>Passport and other ID documents </a:t>
            </a:r>
          </a:p>
          <a:p>
            <a:pPr marL="254000" indent="-254000">
              <a:spcBef>
                <a:spcPts val="600"/>
              </a:spcBef>
              <a:buClr>
                <a:schemeClr val="accent3">
                  <a:satOff val="-6373"/>
                  <a:lumOff val="-10823"/>
                </a:schemeClr>
              </a:buClr>
              <a:buSzPct val="100000"/>
              <a:buChar char="•"/>
            </a:pPr>
            <a:r>
              <a:rPr dirty="0"/>
              <a:t>Vaccination card</a:t>
            </a:r>
          </a:p>
          <a:p>
            <a:pPr marL="254000" indent="-254000">
              <a:spcBef>
                <a:spcPts val="600"/>
              </a:spcBef>
              <a:buClr>
                <a:schemeClr val="accent3">
                  <a:satOff val="-6373"/>
                  <a:lumOff val="-10823"/>
                </a:schemeClr>
              </a:buClr>
              <a:buSzPct val="100000"/>
              <a:buChar char="•"/>
            </a:pPr>
            <a:r>
              <a:rPr dirty="0"/>
              <a:t>Cash and/or credit card</a:t>
            </a:r>
          </a:p>
          <a:p>
            <a:pPr marL="254000" indent="-254000">
              <a:spcBef>
                <a:spcPts val="600"/>
              </a:spcBef>
              <a:buClr>
                <a:schemeClr val="accent3">
                  <a:satOff val="-6373"/>
                  <a:lumOff val="-10823"/>
                </a:schemeClr>
              </a:buClr>
              <a:buSzPct val="100000"/>
              <a:buChar char="•"/>
            </a:pPr>
            <a:r>
              <a:rPr dirty="0"/>
              <a:t>Prescription for medicines</a:t>
            </a:r>
          </a:p>
          <a:p>
            <a:pPr marL="254000" indent="-254000">
              <a:spcBef>
                <a:spcPts val="600"/>
              </a:spcBef>
              <a:buClr>
                <a:schemeClr val="accent3">
                  <a:satOff val="-6373"/>
                  <a:lumOff val="-10823"/>
                </a:schemeClr>
              </a:buClr>
              <a:buSzPct val="100000"/>
              <a:buChar char="•"/>
            </a:pPr>
            <a:r>
              <a:rPr dirty="0"/>
              <a:t>Torch with new batteries</a:t>
            </a:r>
          </a:p>
          <a:p>
            <a:pPr marL="254000" indent="-254000">
              <a:spcBef>
                <a:spcPts val="600"/>
              </a:spcBef>
              <a:buClr>
                <a:schemeClr val="accent3">
                  <a:satOff val="-6373"/>
                  <a:lumOff val="-10823"/>
                </a:schemeClr>
              </a:buClr>
              <a:buSzPct val="100000"/>
              <a:buChar char="•"/>
            </a:pPr>
            <a:r>
              <a:rPr dirty="0"/>
              <a:t>Communication devices: cellphones, </a:t>
            </a:r>
            <a:r>
              <a:rPr lang="en-GB" dirty="0"/>
              <a:t>satellite phones</a:t>
            </a:r>
            <a:r>
              <a:rPr dirty="0"/>
              <a:t> with charger &amp; power banks</a:t>
            </a:r>
          </a:p>
          <a:p>
            <a:pPr marL="254000" indent="-254000">
              <a:spcBef>
                <a:spcPts val="600"/>
              </a:spcBef>
              <a:buClr>
                <a:schemeClr val="accent3">
                  <a:satOff val="-6373"/>
                  <a:lumOff val="-10823"/>
                </a:schemeClr>
              </a:buClr>
              <a:buSzPct val="100000"/>
              <a:buChar char="•"/>
            </a:pPr>
            <a:r>
              <a:rPr dirty="0"/>
              <a:t>Electric adaptors</a:t>
            </a:r>
          </a:p>
          <a:p>
            <a:pPr marL="254000" indent="-254000">
              <a:spcBef>
                <a:spcPts val="600"/>
              </a:spcBef>
              <a:buClr>
                <a:schemeClr val="accent3">
                  <a:satOff val="-6373"/>
                  <a:lumOff val="-10823"/>
                </a:schemeClr>
              </a:buClr>
              <a:buSzPct val="100000"/>
              <a:buChar char="•"/>
            </a:pPr>
            <a:r>
              <a:rPr dirty="0"/>
              <a:t>Dry food…</a:t>
            </a:r>
          </a:p>
        </p:txBody>
      </p:sp>
      <p:sp>
        <p:nvSpPr>
          <p:cNvPr id="440" name="Rounded Rectangle 4"/>
          <p:cNvSpPr/>
          <p:nvPr/>
        </p:nvSpPr>
        <p:spPr>
          <a:xfrm rot="10800000" flipH="1">
            <a:off x="397818" y="1438296"/>
            <a:ext cx="2079884" cy="10013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439">
                                            <p:bg/>
                                          </p:spTgt>
                                        </p:tgtEl>
                                        <p:attrNameLst>
                                          <p:attrName>style.visibility</p:attrName>
                                        </p:attrNameLst>
                                      </p:cBhvr>
                                      <p:to>
                                        <p:strVal val="visible"/>
                                      </p:to>
                                    </p:set>
                                    <p:anim calcmode="lin" valueType="num">
                                      <p:cBhvr>
                                        <p:cTn id="7" dur="500" fill="hold"/>
                                        <p:tgtEl>
                                          <p:spTgt spid="439">
                                            <p:bg/>
                                          </p:spTgt>
                                        </p:tgtEl>
                                        <p:attrNameLst>
                                          <p:attrName>ppt_x</p:attrName>
                                        </p:attrNameLst>
                                      </p:cBhvr>
                                      <p:tavLst>
                                        <p:tav tm="0">
                                          <p:val>
                                            <p:strVal val="#ppt_x"/>
                                          </p:val>
                                        </p:tav>
                                        <p:tav tm="100000">
                                          <p:val>
                                            <p:strVal val="#ppt_x"/>
                                          </p:val>
                                        </p:tav>
                                      </p:tavLst>
                                    </p:anim>
                                    <p:anim calcmode="lin" valueType="num">
                                      <p:cBhvr>
                                        <p:cTn id="8" dur="500" fill="hold"/>
                                        <p:tgtEl>
                                          <p:spTgt spid="439">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iterate>
                                    <p:tmAbs val="0"/>
                                  </p:iterate>
                                  <p:childTnLst>
                                    <p:set>
                                      <p:cBhvr>
                                        <p:cTn id="10" fill="hold"/>
                                        <p:tgtEl>
                                          <p:spTgt spid="439">
                                            <p:txEl>
                                              <p:pRg st="0" end="0"/>
                                            </p:txEl>
                                          </p:spTgt>
                                        </p:tgtEl>
                                        <p:attrNameLst>
                                          <p:attrName>style.visibility</p:attrName>
                                        </p:attrNameLst>
                                      </p:cBhvr>
                                      <p:to>
                                        <p:strVal val="visible"/>
                                      </p:to>
                                    </p:set>
                                    <p:anim calcmode="lin" valueType="num">
                                      <p:cBhvr>
                                        <p:cTn id="11" dur="500" fill="hold"/>
                                        <p:tgtEl>
                                          <p:spTgt spid="439">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4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439">
                                            <p:txEl>
                                              <p:pRg st="1" end="1"/>
                                            </p:txEl>
                                          </p:spTgt>
                                        </p:tgtEl>
                                        <p:attrNameLst>
                                          <p:attrName>style.visibility</p:attrName>
                                        </p:attrNameLst>
                                      </p:cBhvr>
                                      <p:to>
                                        <p:strVal val="visible"/>
                                      </p:to>
                                    </p:set>
                                    <p:anim calcmode="lin" valueType="num">
                                      <p:cBhvr>
                                        <p:cTn id="17" dur="500" fill="hold"/>
                                        <p:tgtEl>
                                          <p:spTgt spid="439">
                                            <p:txEl>
                                              <p:pRg st="1" end="1"/>
                                            </p:txEl>
                                          </p:spTgt>
                                        </p:tgtEl>
                                        <p:attrNameLst>
                                          <p:attrName>ppt_x</p:attrName>
                                        </p:attrNameLst>
                                      </p:cBhvr>
                                      <p:tavLst>
                                        <p:tav tm="0">
                                          <p:val>
                                            <p:strVal val="#ppt_x"/>
                                          </p:val>
                                        </p:tav>
                                        <p:tav tm="100000">
                                          <p:val>
                                            <p:strVal val="#ppt_x"/>
                                          </p:val>
                                        </p:tav>
                                      </p:tavLst>
                                    </p:anim>
                                    <p:anim calcmode="lin" valueType="num">
                                      <p:cBhvr>
                                        <p:cTn id="18" dur="500" fill="hold"/>
                                        <p:tgtEl>
                                          <p:spTgt spid="4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iterate>
                                    <p:tmAbs val="0"/>
                                  </p:iterate>
                                  <p:childTnLst>
                                    <p:set>
                                      <p:cBhvr>
                                        <p:cTn id="22" fill="hold"/>
                                        <p:tgtEl>
                                          <p:spTgt spid="439">
                                            <p:txEl>
                                              <p:pRg st="2" end="2"/>
                                            </p:txEl>
                                          </p:spTgt>
                                        </p:tgtEl>
                                        <p:attrNameLst>
                                          <p:attrName>style.visibility</p:attrName>
                                        </p:attrNameLst>
                                      </p:cBhvr>
                                      <p:to>
                                        <p:strVal val="visible"/>
                                      </p:to>
                                    </p:set>
                                    <p:anim calcmode="lin" valueType="num">
                                      <p:cBhvr>
                                        <p:cTn id="23" dur="500" fill="hold"/>
                                        <p:tgtEl>
                                          <p:spTgt spid="43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iterate>
                                    <p:tmAbs val="0"/>
                                  </p:iterate>
                                  <p:childTnLst>
                                    <p:set>
                                      <p:cBhvr>
                                        <p:cTn id="28" fill="hold"/>
                                        <p:tgtEl>
                                          <p:spTgt spid="439">
                                            <p:txEl>
                                              <p:pRg st="3" end="3"/>
                                            </p:txEl>
                                          </p:spTgt>
                                        </p:tgtEl>
                                        <p:attrNameLst>
                                          <p:attrName>style.visibility</p:attrName>
                                        </p:attrNameLst>
                                      </p:cBhvr>
                                      <p:to>
                                        <p:strVal val="visible"/>
                                      </p:to>
                                    </p:set>
                                    <p:anim calcmode="lin" valueType="num">
                                      <p:cBhvr>
                                        <p:cTn id="29" dur="500" fill="hold"/>
                                        <p:tgtEl>
                                          <p:spTgt spid="439">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43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iterate>
                                    <p:tmAbs val="0"/>
                                  </p:iterate>
                                  <p:childTnLst>
                                    <p:set>
                                      <p:cBhvr>
                                        <p:cTn id="34" fill="hold"/>
                                        <p:tgtEl>
                                          <p:spTgt spid="439">
                                            <p:txEl>
                                              <p:pRg st="4" end="4"/>
                                            </p:txEl>
                                          </p:spTgt>
                                        </p:tgtEl>
                                        <p:attrNameLst>
                                          <p:attrName>style.visibility</p:attrName>
                                        </p:attrNameLst>
                                      </p:cBhvr>
                                      <p:to>
                                        <p:strVal val="visible"/>
                                      </p:to>
                                    </p:set>
                                    <p:anim calcmode="lin" valueType="num">
                                      <p:cBhvr>
                                        <p:cTn id="35" dur="500" fill="hold"/>
                                        <p:tgtEl>
                                          <p:spTgt spid="439">
                                            <p:txEl>
                                              <p:pRg st="4" end="4"/>
                                            </p:txEl>
                                          </p:spTgt>
                                        </p:tgtEl>
                                        <p:attrNameLst>
                                          <p:attrName>ppt_x</p:attrName>
                                        </p:attrNameLst>
                                      </p:cBhvr>
                                      <p:tavLst>
                                        <p:tav tm="0">
                                          <p:val>
                                            <p:strVal val="#ppt_x"/>
                                          </p:val>
                                        </p:tav>
                                        <p:tav tm="100000">
                                          <p:val>
                                            <p:strVal val="#ppt_x"/>
                                          </p:val>
                                        </p:tav>
                                      </p:tavLst>
                                    </p:anim>
                                    <p:anim calcmode="lin" valueType="num">
                                      <p:cBhvr>
                                        <p:cTn id="36" dur="500" fill="hold"/>
                                        <p:tgtEl>
                                          <p:spTgt spid="43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iterate>
                                    <p:tmAbs val="0"/>
                                  </p:iterate>
                                  <p:childTnLst>
                                    <p:set>
                                      <p:cBhvr>
                                        <p:cTn id="40" fill="hold"/>
                                        <p:tgtEl>
                                          <p:spTgt spid="439">
                                            <p:txEl>
                                              <p:pRg st="5" end="5"/>
                                            </p:txEl>
                                          </p:spTgt>
                                        </p:tgtEl>
                                        <p:attrNameLst>
                                          <p:attrName>style.visibility</p:attrName>
                                        </p:attrNameLst>
                                      </p:cBhvr>
                                      <p:to>
                                        <p:strVal val="visible"/>
                                      </p:to>
                                    </p:set>
                                    <p:anim calcmode="lin" valueType="num">
                                      <p:cBhvr>
                                        <p:cTn id="41" dur="500" fill="hold"/>
                                        <p:tgtEl>
                                          <p:spTgt spid="439">
                                            <p:txEl>
                                              <p:pRg st="5" end="5"/>
                                            </p:txEl>
                                          </p:spTgt>
                                        </p:tgtEl>
                                        <p:attrNameLst>
                                          <p:attrName>ppt_x</p:attrName>
                                        </p:attrNameLst>
                                      </p:cBhvr>
                                      <p:tavLst>
                                        <p:tav tm="0">
                                          <p:val>
                                            <p:strVal val="#ppt_x"/>
                                          </p:val>
                                        </p:tav>
                                        <p:tav tm="100000">
                                          <p:val>
                                            <p:strVal val="#ppt_x"/>
                                          </p:val>
                                        </p:tav>
                                      </p:tavLst>
                                    </p:anim>
                                    <p:anim calcmode="lin" valueType="num">
                                      <p:cBhvr>
                                        <p:cTn id="42" dur="500" fill="hold"/>
                                        <p:tgtEl>
                                          <p:spTgt spid="439">
                                            <p:txEl>
                                              <p:pRg st="5" end="5"/>
                                            </p:txEl>
                                          </p:spTgt>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2" presetClass="entr" presetSubtype="4" fill="hold" grpId="0" nodeType="afterEffect">
                                  <p:stCondLst>
                                    <p:cond delay="0"/>
                                  </p:stCondLst>
                                  <p:iterate>
                                    <p:tmAbs val="0"/>
                                  </p:iterate>
                                  <p:childTnLst>
                                    <p:set>
                                      <p:cBhvr>
                                        <p:cTn id="45" fill="hold"/>
                                        <p:tgtEl>
                                          <p:spTgt spid="439">
                                            <p:txEl>
                                              <p:pRg st="6" end="6"/>
                                            </p:txEl>
                                          </p:spTgt>
                                        </p:tgtEl>
                                        <p:attrNameLst>
                                          <p:attrName>style.visibility</p:attrName>
                                        </p:attrNameLst>
                                      </p:cBhvr>
                                      <p:to>
                                        <p:strVal val="visible"/>
                                      </p:to>
                                    </p:set>
                                    <p:anim calcmode="lin" valueType="num">
                                      <p:cBhvr>
                                        <p:cTn id="46" dur="500" fill="hold"/>
                                        <p:tgtEl>
                                          <p:spTgt spid="439">
                                            <p:txEl>
                                              <p:pRg st="6" end="6"/>
                                            </p:txEl>
                                          </p:spTgt>
                                        </p:tgtEl>
                                        <p:attrNameLst>
                                          <p:attrName>ppt_x</p:attrName>
                                        </p:attrNameLst>
                                      </p:cBhvr>
                                      <p:tavLst>
                                        <p:tav tm="0">
                                          <p:val>
                                            <p:strVal val="#ppt_x"/>
                                          </p:val>
                                        </p:tav>
                                        <p:tav tm="100000">
                                          <p:val>
                                            <p:strVal val="#ppt_x"/>
                                          </p:val>
                                        </p:tav>
                                      </p:tavLst>
                                    </p:anim>
                                    <p:anim calcmode="lin" valueType="num">
                                      <p:cBhvr>
                                        <p:cTn id="47" dur="500" fill="hold"/>
                                        <p:tgtEl>
                                          <p:spTgt spid="43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iterate>
                                    <p:tmAbs val="0"/>
                                  </p:iterate>
                                  <p:childTnLst>
                                    <p:set>
                                      <p:cBhvr>
                                        <p:cTn id="51" fill="hold"/>
                                        <p:tgtEl>
                                          <p:spTgt spid="439">
                                            <p:txEl>
                                              <p:pRg st="7" end="7"/>
                                            </p:txEl>
                                          </p:spTgt>
                                        </p:tgtEl>
                                        <p:attrNameLst>
                                          <p:attrName>style.visibility</p:attrName>
                                        </p:attrNameLst>
                                      </p:cBhvr>
                                      <p:to>
                                        <p:strVal val="visible"/>
                                      </p:to>
                                    </p:set>
                                    <p:anim calcmode="lin" valueType="num">
                                      <p:cBhvr>
                                        <p:cTn id="52" dur="500" fill="hold"/>
                                        <p:tgtEl>
                                          <p:spTgt spid="439">
                                            <p:txEl>
                                              <p:pRg st="7" end="7"/>
                                            </p:txEl>
                                          </p:spTgt>
                                        </p:tgtEl>
                                        <p:attrNameLst>
                                          <p:attrName>ppt_x</p:attrName>
                                        </p:attrNameLst>
                                      </p:cBhvr>
                                      <p:tavLst>
                                        <p:tav tm="0">
                                          <p:val>
                                            <p:strVal val="#ppt_x"/>
                                          </p:val>
                                        </p:tav>
                                        <p:tav tm="100000">
                                          <p:val>
                                            <p:strVal val="#ppt_x"/>
                                          </p:val>
                                        </p:tav>
                                      </p:tavLst>
                                    </p:anim>
                                    <p:anim calcmode="lin" valueType="num">
                                      <p:cBhvr>
                                        <p:cTn id="53" dur="500" fill="hold"/>
                                        <p:tgtEl>
                                          <p:spTgt spid="43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iterate>
                                    <p:tmAbs val="0"/>
                                  </p:iterate>
                                  <p:childTnLst>
                                    <p:set>
                                      <p:cBhvr>
                                        <p:cTn id="57" fill="hold"/>
                                        <p:tgtEl>
                                          <p:spTgt spid="439">
                                            <p:txEl>
                                              <p:pRg st="8" end="8"/>
                                            </p:txEl>
                                          </p:spTgt>
                                        </p:tgtEl>
                                        <p:attrNameLst>
                                          <p:attrName>style.visibility</p:attrName>
                                        </p:attrNameLst>
                                      </p:cBhvr>
                                      <p:to>
                                        <p:strVal val="visible"/>
                                      </p:to>
                                    </p:set>
                                    <p:anim calcmode="lin" valueType="num">
                                      <p:cBhvr>
                                        <p:cTn id="58" dur="500" fill="hold"/>
                                        <p:tgtEl>
                                          <p:spTgt spid="439">
                                            <p:txEl>
                                              <p:pRg st="8" end="8"/>
                                            </p:txEl>
                                          </p:spTgt>
                                        </p:tgtEl>
                                        <p:attrNameLst>
                                          <p:attrName>ppt_x</p:attrName>
                                        </p:attrNameLst>
                                      </p:cBhvr>
                                      <p:tavLst>
                                        <p:tav tm="0">
                                          <p:val>
                                            <p:strVal val="#ppt_x"/>
                                          </p:val>
                                        </p:tav>
                                        <p:tav tm="100000">
                                          <p:val>
                                            <p:strVal val="#ppt_x"/>
                                          </p:val>
                                        </p:tav>
                                      </p:tavLst>
                                    </p:anim>
                                    <p:anim calcmode="lin" valueType="num">
                                      <p:cBhvr>
                                        <p:cTn id="59" dur="500" fill="hold"/>
                                        <p:tgtEl>
                                          <p:spTgt spid="43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 grpId="0" build="p"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18</a:t>
            </a:fld>
            <a:endParaRPr/>
          </a:p>
        </p:txBody>
      </p:sp>
      <p:sp>
        <p:nvSpPr>
          <p:cNvPr id="443" name="Title 3"/>
          <p:cNvSpPr txBox="1">
            <a:spLocks noGrp="1"/>
          </p:cNvSpPr>
          <p:nvPr>
            <p:ph type="title" idx="4294967295"/>
          </p:nvPr>
        </p:nvSpPr>
        <p:spPr>
          <a:xfrm>
            <a:off x="3420953" y="1508770"/>
            <a:ext cx="5350094" cy="1671209"/>
          </a:xfrm>
          <a:prstGeom prst="rect">
            <a:avLst/>
          </a:prstGeom>
        </p:spPr>
        <p:txBody>
          <a:bodyPr>
            <a:normAutofit/>
          </a:bodyPr>
          <a:lstStyle/>
          <a:p>
            <a:pPr defTabSz="216992">
              <a:lnSpc>
                <a:spcPct val="90000"/>
              </a:lnSpc>
              <a:defRPr sz="3200">
                <a:solidFill>
                  <a:srgbClr val="FFFFFF"/>
                </a:solidFill>
                <a:latin typeface="Source Sans Pro Bold"/>
                <a:ea typeface="Source Sans Pro Bold"/>
                <a:cs typeface="Source Sans Pro Bold"/>
                <a:sym typeface="Source Sans Pro Bold"/>
              </a:defRPr>
            </a:pPr>
            <a:br>
              <a:rPr b="1" dirty="0"/>
            </a:br>
            <a:r>
              <a:rPr b="1" dirty="0"/>
              <a:t>4. Exercise: </a:t>
            </a:r>
            <a:br>
              <a:rPr b="1" dirty="0"/>
            </a:br>
            <a:r>
              <a:rPr b="1" dirty="0"/>
              <a:t>pre-deployment briefing</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19</a:t>
            </a:fld>
            <a:endParaRPr/>
          </a:p>
        </p:txBody>
      </p:sp>
      <p:sp>
        <p:nvSpPr>
          <p:cNvPr id="446" name="Title 3"/>
          <p:cNvSpPr txBox="1">
            <a:spLocks noGrp="1"/>
          </p:cNvSpPr>
          <p:nvPr>
            <p:ph type="title"/>
          </p:nvPr>
        </p:nvSpPr>
        <p:spPr>
          <a:xfrm>
            <a:off x="327180" y="44395"/>
            <a:ext cx="3264196" cy="1932377"/>
          </a:xfrm>
          <a:prstGeom prst="rect">
            <a:avLst/>
          </a:prstGeom>
        </p:spPr>
        <p:txBody>
          <a:bodyPr/>
          <a:lstStyle/>
          <a:p>
            <a:pPr>
              <a:defRPr sz="3600"/>
            </a:pPr>
            <a:br>
              <a:rPr b="1" dirty="0"/>
            </a:br>
            <a:r>
              <a:rPr b="1" dirty="0"/>
              <a:t>Instructions</a:t>
            </a:r>
            <a:br>
              <a:rPr b="1" dirty="0"/>
            </a:br>
            <a:endParaRPr b="1" dirty="0"/>
          </a:p>
        </p:txBody>
      </p:sp>
      <p:sp>
        <p:nvSpPr>
          <p:cNvPr id="447" name="Content Placeholder 4"/>
          <p:cNvSpPr txBox="1">
            <a:spLocks noGrp="1"/>
          </p:cNvSpPr>
          <p:nvPr>
            <p:ph type="body" idx="1"/>
          </p:nvPr>
        </p:nvSpPr>
        <p:spPr>
          <a:prstGeom prst="rect">
            <a:avLst/>
          </a:prstGeom>
        </p:spPr>
        <p:txBody>
          <a:bodyPr/>
          <a:lstStyle/>
          <a:p>
            <a:endParaRPr dirty="0"/>
          </a:p>
          <a:p>
            <a:endParaRPr dirty="0"/>
          </a:p>
          <a:p>
            <a:r>
              <a:rPr b="1" dirty="0">
                <a:solidFill>
                  <a:srgbClr val="C00000"/>
                </a:solidFill>
              </a:rPr>
              <a:t>Discuss in groups and address the following question:</a:t>
            </a:r>
          </a:p>
          <a:p>
            <a:endParaRPr dirty="0"/>
          </a:p>
          <a:p>
            <a:r>
              <a:rPr dirty="0"/>
              <a:t>What information should be provided to RRT members during pre-deployment briefing, enabling them to carry out their mission effectively and safely in a country or region?</a:t>
            </a:r>
          </a:p>
          <a:p>
            <a:endParaRPr dirty="0"/>
          </a:p>
        </p:txBody>
      </p:sp>
      <p:sp>
        <p:nvSpPr>
          <p:cNvPr id="448" name="Rounded Rectangle 4"/>
          <p:cNvSpPr/>
          <p:nvPr/>
        </p:nvSpPr>
        <p:spPr>
          <a:xfrm flipV="1">
            <a:off x="388996" y="1332432"/>
            <a:ext cx="2079884" cy="10013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
        <p:nvSpPr>
          <p:cNvPr id="320" name="Google Shape;308;p8"/>
          <p:cNvSpPr txBox="1"/>
          <p:nvPr/>
        </p:nvSpPr>
        <p:spPr>
          <a:xfrm>
            <a:off x="2207739" y="1341086"/>
            <a:ext cx="7776521" cy="33752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lgn="just" defTabSz="216992">
              <a:lnSpc>
                <a:spcPct val="90000"/>
              </a:lnSpc>
              <a:spcBef>
                <a:spcPts val="200"/>
              </a:spcBef>
              <a:defRPr sz="2400">
                <a:solidFill>
                  <a:srgbClr val="FF0000"/>
                </a:solidFill>
                <a:latin typeface="+mj-lt"/>
                <a:ea typeface="+mj-ea"/>
                <a:cs typeface="+mj-cs"/>
                <a:sym typeface="Source Sans Pro Regular"/>
              </a:defRPr>
            </a:pPr>
            <a:r>
              <a:rPr dirty="0">
                <a:solidFill>
                  <a:srgbClr val="C00000"/>
                </a:solidFill>
              </a:rPr>
              <a:t>Make sure you review the content of the presentation and decide whether you need to use the entire content of this presentation or not, based on your context, your target learning needs in this specific content area, and the time available for this presentation. </a:t>
            </a:r>
          </a:p>
          <a:p>
            <a:pPr algn="just" defTabSz="216992">
              <a:lnSpc>
                <a:spcPct val="90000"/>
              </a:lnSpc>
              <a:spcBef>
                <a:spcPts val="200"/>
              </a:spcBef>
              <a:defRPr sz="2400">
                <a:solidFill>
                  <a:srgbClr val="FF0000"/>
                </a:solidFill>
                <a:latin typeface="+mj-lt"/>
                <a:ea typeface="+mj-ea"/>
                <a:cs typeface="+mj-cs"/>
                <a:sym typeface="Source Sans Pro Regular"/>
              </a:defRPr>
            </a:pPr>
            <a:endParaRPr dirty="0">
              <a:solidFill>
                <a:srgbClr val="C00000"/>
              </a:solidFill>
            </a:endParaRPr>
          </a:p>
          <a:p>
            <a:pPr algn="just" defTabSz="216992">
              <a:lnSpc>
                <a:spcPct val="90000"/>
              </a:lnSpc>
              <a:spcBef>
                <a:spcPts val="200"/>
              </a:spcBef>
              <a:defRPr sz="2400">
                <a:solidFill>
                  <a:srgbClr val="FF0000"/>
                </a:solidFill>
                <a:latin typeface="+mj-lt"/>
                <a:ea typeface="+mj-ea"/>
                <a:cs typeface="+mj-cs"/>
                <a:sym typeface="Source Sans Pro Regular"/>
              </a:defRPr>
            </a:pPr>
            <a:r>
              <a:rPr dirty="0">
                <a:solidFill>
                  <a:srgbClr val="C00000"/>
                </a:solidFill>
              </a:rPr>
              <a:t>Within this presentation you may find additional slides with “Notes to facilitators”: these will prompt you to complete and/or customize the content using your country-tailored information.</a:t>
            </a:r>
          </a:p>
        </p:txBody>
      </p:sp>
      <p:sp>
        <p:nvSpPr>
          <p:cNvPr id="321" name="TextBox 6"/>
          <p:cNvSpPr txBox="1"/>
          <p:nvPr/>
        </p:nvSpPr>
        <p:spPr>
          <a:xfrm>
            <a:off x="245338" y="0"/>
            <a:ext cx="6054178"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Notes to facilitators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20</a:t>
            </a:fld>
            <a:endParaRPr/>
          </a:p>
        </p:txBody>
      </p:sp>
      <p:sp>
        <p:nvSpPr>
          <p:cNvPr id="451" name="Title 1"/>
          <p:cNvSpPr txBox="1">
            <a:spLocks noGrp="1"/>
          </p:cNvSpPr>
          <p:nvPr>
            <p:ph type="title"/>
          </p:nvPr>
        </p:nvSpPr>
        <p:spPr>
          <a:xfrm>
            <a:off x="271248" y="-7286"/>
            <a:ext cx="4211224" cy="646113"/>
          </a:xfrm>
          <a:prstGeom prst="rect">
            <a:avLst/>
          </a:prstGeom>
        </p:spPr>
        <p:txBody>
          <a:bodyPr/>
          <a:lstStyle>
            <a:lvl1pPr defTabSz="280640">
              <a:defRPr sz="3492">
                <a:latin typeface="Source Sans Pro Bold"/>
                <a:ea typeface="Source Sans Pro Bold"/>
                <a:cs typeface="Source Sans Pro Bold"/>
                <a:sym typeface="Source Sans Pro Bold"/>
              </a:defRPr>
            </a:lvl1pPr>
          </a:lstStyle>
          <a:p>
            <a:r>
              <a:rPr b="1" dirty="0"/>
              <a:t>Exercise debriefing</a:t>
            </a:r>
          </a:p>
        </p:txBody>
      </p:sp>
      <p:sp>
        <p:nvSpPr>
          <p:cNvPr id="452" name="Content Placeholder 2"/>
          <p:cNvSpPr txBox="1">
            <a:spLocks noGrp="1"/>
          </p:cNvSpPr>
          <p:nvPr>
            <p:ph type="body" idx="1"/>
          </p:nvPr>
        </p:nvSpPr>
        <p:spPr>
          <a:xfrm>
            <a:off x="2149555" y="1264644"/>
            <a:ext cx="9283180" cy="4654072"/>
          </a:xfrm>
          <a:prstGeom prst="rect">
            <a:avLst/>
          </a:prstGeom>
        </p:spPr>
        <p:txBody>
          <a:bodyPr/>
          <a:lstStyle/>
          <a:p>
            <a:pPr>
              <a:buClr>
                <a:schemeClr val="accent3">
                  <a:satOff val="-6373"/>
                  <a:lumOff val="-10823"/>
                </a:schemeClr>
              </a:buClr>
              <a:buSzPct val="100000"/>
              <a:defRPr sz="2200"/>
            </a:pPr>
            <a:r>
              <a:rPr dirty="0"/>
              <a:t>Pre-deployment briefing for RRT team can include:</a:t>
            </a:r>
          </a:p>
          <a:p>
            <a:pPr marL="254000" indent="-254000">
              <a:buClr>
                <a:schemeClr val="accent3">
                  <a:satOff val="-6373"/>
                  <a:lumOff val="-10823"/>
                </a:schemeClr>
              </a:buClr>
              <a:buSzPct val="100000"/>
              <a:buChar char="•"/>
              <a:defRPr sz="2200"/>
            </a:pPr>
            <a:r>
              <a:rPr dirty="0"/>
              <a:t>Latest available data (no matter how crude)</a:t>
            </a:r>
          </a:p>
          <a:p>
            <a:pPr marL="254000" indent="-254000">
              <a:buClr>
                <a:schemeClr val="accent3">
                  <a:satOff val="-6373"/>
                  <a:lumOff val="-10823"/>
                </a:schemeClr>
              </a:buClr>
              <a:buSzPct val="100000"/>
              <a:buChar char="•"/>
              <a:defRPr sz="2200"/>
            </a:pPr>
            <a:r>
              <a:rPr dirty="0"/>
              <a:t>Current/previous interventions (if any)</a:t>
            </a:r>
          </a:p>
          <a:p>
            <a:pPr marL="254000" indent="-254000">
              <a:buClr>
                <a:schemeClr val="accent3">
                  <a:satOff val="-6373"/>
                  <a:lumOff val="-10823"/>
                </a:schemeClr>
              </a:buClr>
              <a:buSzPct val="100000"/>
              <a:buChar char="•"/>
              <a:defRPr sz="2200"/>
            </a:pPr>
            <a:r>
              <a:rPr dirty="0"/>
              <a:t>Objectives for the mission</a:t>
            </a:r>
          </a:p>
          <a:p>
            <a:pPr marL="254000" indent="-254000">
              <a:buClr>
                <a:schemeClr val="accent3">
                  <a:satOff val="-6373"/>
                  <a:lumOff val="-10823"/>
                </a:schemeClr>
              </a:buClr>
              <a:buSzPct val="100000"/>
              <a:buChar char="•"/>
              <a:defRPr sz="2200"/>
            </a:pPr>
            <a:r>
              <a:rPr dirty="0"/>
              <a:t>Expected reporting mechanism (within the team, to HQ, etc.)</a:t>
            </a:r>
          </a:p>
          <a:p>
            <a:pPr marL="254000" indent="-254000">
              <a:buClr>
                <a:schemeClr val="accent3">
                  <a:satOff val="-6373"/>
                  <a:lumOff val="-10823"/>
                </a:schemeClr>
              </a:buClr>
              <a:buSzPct val="100000"/>
              <a:buChar char="•"/>
              <a:defRPr sz="2200"/>
            </a:pPr>
            <a:r>
              <a:rPr dirty="0"/>
              <a:t>Indicators/metrics by sector (i.e. epidemiology, laboratory, WASH, etc.)</a:t>
            </a:r>
          </a:p>
          <a:p>
            <a:pPr marL="254000" indent="-254000">
              <a:buClr>
                <a:schemeClr val="accent3">
                  <a:satOff val="-6373"/>
                  <a:lumOff val="-10823"/>
                </a:schemeClr>
              </a:buClr>
              <a:buSzPct val="100000"/>
              <a:buChar char="•"/>
              <a:defRPr sz="2200"/>
            </a:pPr>
            <a:r>
              <a:rPr dirty="0"/>
              <a:t>Standardized tools to use in the field, including case investigation</a:t>
            </a:r>
          </a:p>
          <a:p>
            <a:pPr marL="342900" indent="-342900">
              <a:buClr>
                <a:schemeClr val="accent3">
                  <a:satOff val="-6373"/>
                  <a:lumOff val="-10823"/>
                </a:schemeClr>
              </a:buClr>
              <a:defRPr sz="2200"/>
            </a:pPr>
            <a:r>
              <a:rPr dirty="0"/>
              <a:t>forms, analytic software (e.g., Epi Info)</a:t>
            </a:r>
          </a:p>
          <a:p>
            <a:pPr marL="254000" indent="-254000">
              <a:buClr>
                <a:schemeClr val="accent3">
                  <a:satOff val="-6373"/>
                  <a:lumOff val="-10823"/>
                </a:schemeClr>
              </a:buClr>
              <a:buSzPct val="100000"/>
              <a:buChar char="•"/>
              <a:defRPr sz="2200"/>
            </a:pPr>
            <a:r>
              <a:rPr dirty="0"/>
              <a:t>Current security situation</a:t>
            </a:r>
          </a:p>
          <a:p>
            <a:pPr marL="254000" indent="-254000">
              <a:buClr>
                <a:schemeClr val="accent3">
                  <a:satOff val="-6373"/>
                  <a:lumOff val="-10823"/>
                </a:schemeClr>
              </a:buClr>
              <a:buSzPct val="100000"/>
              <a:buChar char="•"/>
              <a:defRPr sz="2200"/>
            </a:pPr>
            <a:r>
              <a:rPr dirty="0"/>
              <a:t>RRT safety considerations for the specific emergency (PPE, etc.)</a:t>
            </a:r>
          </a:p>
        </p:txBody>
      </p:sp>
      <p:sp>
        <p:nvSpPr>
          <p:cNvPr id="453" name="ZoneTexte 1"/>
          <p:cNvSpPr txBox="1"/>
          <p:nvPr/>
        </p:nvSpPr>
        <p:spPr>
          <a:xfrm>
            <a:off x="2149555" y="5388885"/>
            <a:ext cx="7750073" cy="408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000">
                <a:solidFill>
                  <a:srgbClr val="FF0000"/>
                </a:solidFill>
                <a:latin typeface="+mj-lt"/>
                <a:ea typeface="+mj-ea"/>
                <a:cs typeface="+mj-cs"/>
                <a:sym typeface="Source Sans Pro Regular"/>
              </a:defRPr>
            </a:lvl1pPr>
          </a:lstStyle>
          <a:p>
            <a:r>
              <a:rPr b="1" dirty="0">
                <a:solidFill>
                  <a:srgbClr val="C00000"/>
                </a:solidFill>
              </a:rPr>
              <a:t>Just-in-time training to be considered when needed!</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21</a:t>
            </a:fld>
            <a:endParaRPr/>
          </a:p>
        </p:txBody>
      </p:sp>
      <p:sp>
        <p:nvSpPr>
          <p:cNvPr id="456" name="Title 3"/>
          <p:cNvSpPr txBox="1">
            <a:spLocks noGrp="1"/>
          </p:cNvSpPr>
          <p:nvPr>
            <p:ph type="title"/>
          </p:nvPr>
        </p:nvSpPr>
        <p:spPr>
          <a:xfrm>
            <a:off x="244781" y="-7286"/>
            <a:ext cx="5041542" cy="646113"/>
          </a:xfrm>
          <a:prstGeom prst="rect">
            <a:avLst/>
          </a:prstGeom>
        </p:spPr>
        <p:txBody>
          <a:bodyPr/>
          <a:lstStyle>
            <a:lvl1pPr defTabSz="280640">
              <a:defRPr sz="3492">
                <a:latin typeface="Source Sans Pro Bold"/>
                <a:ea typeface="Source Sans Pro Bold"/>
                <a:cs typeface="Source Sans Pro Bold"/>
                <a:sym typeface="Source Sans Pro Bold"/>
              </a:defRPr>
            </a:lvl1pPr>
          </a:lstStyle>
          <a:p>
            <a:r>
              <a:rPr b="1" dirty="0"/>
              <a:t>Exercise debriefing</a:t>
            </a:r>
          </a:p>
        </p:txBody>
      </p:sp>
      <p:sp>
        <p:nvSpPr>
          <p:cNvPr id="457" name="Content Placeholder 4"/>
          <p:cNvSpPr txBox="1">
            <a:spLocks noGrp="1"/>
          </p:cNvSpPr>
          <p:nvPr>
            <p:ph type="body" idx="1"/>
          </p:nvPr>
        </p:nvSpPr>
        <p:spPr>
          <a:xfrm>
            <a:off x="2000250" y="1247000"/>
            <a:ext cx="9517174" cy="4654072"/>
          </a:xfrm>
          <a:prstGeom prst="rect">
            <a:avLst/>
          </a:prstGeom>
        </p:spPr>
        <p:txBody>
          <a:bodyPr/>
          <a:lstStyle/>
          <a:p>
            <a:pPr defTabSz="274854">
              <a:spcBef>
                <a:spcPts val="200"/>
              </a:spcBef>
              <a:defRPr sz="2280"/>
            </a:pPr>
            <a:r>
              <a:rPr dirty="0">
                <a:solidFill>
                  <a:srgbClr val="C00000"/>
                </a:solidFill>
              </a:rPr>
              <a:t>Information that can be provided to RRT members during pre-deployment briefing or gathered by individual members of the team, on factors that may potentially impact the team in the field:</a:t>
            </a:r>
          </a:p>
          <a:p>
            <a:pPr marL="271462" indent="-271462" defTabSz="274854">
              <a:spcBef>
                <a:spcPts val="200"/>
              </a:spcBef>
              <a:defRPr sz="2280"/>
            </a:pPr>
            <a:endParaRPr dirty="0"/>
          </a:p>
          <a:p>
            <a:pPr marL="241300" indent="-241300" defTabSz="274854">
              <a:spcBef>
                <a:spcPts val="200"/>
              </a:spcBef>
              <a:buClr>
                <a:srgbClr val="C00000"/>
              </a:buClr>
              <a:buSzPct val="100000"/>
              <a:buFont typeface="Arial"/>
              <a:buChar char="•"/>
              <a:defRPr sz="2280"/>
            </a:pPr>
            <a:r>
              <a:rPr dirty="0"/>
              <a:t>Geography – location (topography, towns, amenities)</a:t>
            </a:r>
          </a:p>
          <a:p>
            <a:pPr marL="241300" indent="-241300" defTabSz="274854">
              <a:spcBef>
                <a:spcPts val="200"/>
              </a:spcBef>
              <a:buClr>
                <a:srgbClr val="C00000"/>
              </a:buClr>
              <a:buSzPct val="100000"/>
              <a:buFont typeface="Arial"/>
              <a:buChar char="•"/>
              <a:defRPr sz="2280"/>
            </a:pPr>
            <a:r>
              <a:rPr dirty="0"/>
              <a:t>Demography - sociocultural practices, religion, language, tribal groups</a:t>
            </a:r>
          </a:p>
          <a:p>
            <a:pPr marL="241300" indent="-241300" defTabSz="274854">
              <a:spcBef>
                <a:spcPts val="200"/>
              </a:spcBef>
              <a:buClr>
                <a:srgbClr val="C00000"/>
              </a:buClr>
              <a:buSzPct val="100000"/>
              <a:buFont typeface="Arial"/>
              <a:buChar char="•"/>
              <a:defRPr sz="2280"/>
            </a:pPr>
            <a:r>
              <a:rPr dirty="0"/>
              <a:t>Politics/Security – conflicts in the community, gatherings/events (socio-political, festivals, etc.)</a:t>
            </a:r>
          </a:p>
          <a:p>
            <a:pPr marL="241300" indent="-241300" defTabSz="274854">
              <a:spcBef>
                <a:spcPts val="200"/>
              </a:spcBef>
              <a:buClr>
                <a:srgbClr val="C00000"/>
              </a:buClr>
              <a:buSzPct val="100000"/>
              <a:buFont typeface="Arial"/>
              <a:buChar char="•"/>
              <a:defRPr sz="2280"/>
            </a:pPr>
            <a:r>
              <a:rPr dirty="0"/>
              <a:t>Environmental risks – mosquitos, water... </a:t>
            </a:r>
          </a:p>
          <a:p>
            <a:pPr marL="241300" indent="-241300" defTabSz="274854">
              <a:spcBef>
                <a:spcPts val="200"/>
              </a:spcBef>
              <a:buClr>
                <a:srgbClr val="C00000"/>
              </a:buClr>
              <a:buSzPct val="100000"/>
              <a:buFont typeface="Arial"/>
              <a:buChar char="•"/>
              <a:defRPr sz="2280"/>
            </a:pPr>
            <a:r>
              <a:rPr dirty="0"/>
              <a:t>Personal logistics – what is available on site - food, water, shelter, attire, protection from elements.</a:t>
            </a:r>
          </a:p>
          <a:p>
            <a:pPr marL="241300" indent="-241300" defTabSz="274854">
              <a:spcBef>
                <a:spcPts val="200"/>
              </a:spcBef>
              <a:buClr>
                <a:srgbClr val="C00000"/>
              </a:buClr>
              <a:buSzPct val="100000"/>
              <a:buFont typeface="Arial"/>
              <a:buChar char="•"/>
              <a:defRPr sz="2280"/>
            </a:pPr>
            <a:r>
              <a:rPr dirty="0"/>
              <a:t>Other</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22</a:t>
            </a:fld>
            <a:endParaRPr/>
          </a:p>
        </p:txBody>
      </p:sp>
      <p:sp>
        <p:nvSpPr>
          <p:cNvPr id="460" name="Title 3"/>
          <p:cNvSpPr txBox="1">
            <a:spLocks noGrp="1"/>
          </p:cNvSpPr>
          <p:nvPr>
            <p:ph type="title"/>
          </p:nvPr>
        </p:nvSpPr>
        <p:spPr>
          <a:xfrm>
            <a:off x="388934" y="-123223"/>
            <a:ext cx="3264196" cy="1932378"/>
          </a:xfrm>
          <a:prstGeom prst="rect">
            <a:avLst/>
          </a:prstGeom>
        </p:spPr>
        <p:txBody>
          <a:bodyPr/>
          <a:lstStyle/>
          <a:p>
            <a:pPr defTabSz="248815">
              <a:defRPr sz="3096"/>
            </a:pPr>
            <a:br>
              <a:rPr b="1" dirty="0"/>
            </a:br>
            <a:r>
              <a:rPr b="1" dirty="0"/>
              <a:t>Exercise debriefing</a:t>
            </a:r>
            <a:br>
              <a:rPr b="1" dirty="0"/>
            </a:br>
            <a:endParaRPr b="1" dirty="0"/>
          </a:p>
        </p:txBody>
      </p:sp>
      <p:sp>
        <p:nvSpPr>
          <p:cNvPr id="461" name="Content Placeholder 4"/>
          <p:cNvSpPr txBox="1">
            <a:spLocks noGrp="1"/>
          </p:cNvSpPr>
          <p:nvPr>
            <p:ph type="body" idx="1"/>
          </p:nvPr>
        </p:nvSpPr>
        <p:spPr>
          <a:xfrm>
            <a:off x="4300017" y="465280"/>
            <a:ext cx="7386340" cy="5546726"/>
          </a:xfrm>
          <a:prstGeom prst="rect">
            <a:avLst/>
          </a:prstGeom>
        </p:spPr>
        <p:txBody>
          <a:bodyPr/>
          <a:lstStyle/>
          <a:p>
            <a:pPr>
              <a:defRPr>
                <a:solidFill>
                  <a:srgbClr val="FF0000"/>
                </a:solidFill>
              </a:defRPr>
            </a:pPr>
            <a:r>
              <a:rPr b="1" dirty="0">
                <a:solidFill>
                  <a:srgbClr val="C00000"/>
                </a:solidFill>
              </a:rPr>
              <a:t>Note to facilitators:</a:t>
            </a:r>
          </a:p>
          <a:p>
            <a:pPr>
              <a:defRPr>
                <a:solidFill>
                  <a:srgbClr val="FF0000"/>
                </a:solidFill>
              </a:defRPr>
            </a:pPr>
            <a:endParaRPr dirty="0">
              <a:solidFill>
                <a:srgbClr val="C00000"/>
              </a:solidFill>
            </a:endParaRPr>
          </a:p>
          <a:p>
            <a:pPr>
              <a:defRPr>
                <a:solidFill>
                  <a:srgbClr val="FF0000"/>
                </a:solidFill>
              </a:defRPr>
            </a:pPr>
            <a:r>
              <a:rPr dirty="0">
                <a:solidFill>
                  <a:srgbClr val="C00000"/>
                </a:solidFill>
              </a:rPr>
              <a:t>Insert here any country specific information related to pre-deployment briefing for RRT team, as well as any existing Standard Operational Procedures (SOPs), and other sources of information available.</a:t>
            </a:r>
          </a:p>
        </p:txBody>
      </p:sp>
      <p:sp>
        <p:nvSpPr>
          <p:cNvPr id="462" name="Rounded Rectangle 4"/>
          <p:cNvSpPr/>
          <p:nvPr/>
        </p:nvSpPr>
        <p:spPr>
          <a:xfrm rot="10800000" flipH="1">
            <a:off x="424285" y="1385363"/>
            <a:ext cx="2079883" cy="10013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23</a:t>
            </a:fld>
            <a:endParaRPr/>
          </a:p>
        </p:txBody>
      </p:sp>
      <p:sp>
        <p:nvSpPr>
          <p:cNvPr id="465" name="Title 1"/>
          <p:cNvSpPr txBox="1">
            <a:spLocks noGrp="1"/>
          </p:cNvSpPr>
          <p:nvPr>
            <p:ph type="title"/>
          </p:nvPr>
        </p:nvSpPr>
        <p:spPr>
          <a:xfrm>
            <a:off x="388934" y="-123223"/>
            <a:ext cx="3264196" cy="1932378"/>
          </a:xfrm>
          <a:prstGeom prst="rect">
            <a:avLst/>
          </a:prstGeom>
        </p:spPr>
        <p:txBody>
          <a:bodyPr/>
          <a:lstStyle/>
          <a:p>
            <a:r>
              <a:rPr b="1" dirty="0"/>
              <a:t>5. Tips</a:t>
            </a:r>
          </a:p>
        </p:txBody>
      </p:sp>
      <p:sp>
        <p:nvSpPr>
          <p:cNvPr id="466" name="Content Placeholder 2"/>
          <p:cNvSpPr txBox="1">
            <a:spLocks noGrp="1"/>
          </p:cNvSpPr>
          <p:nvPr>
            <p:ph type="body" idx="1"/>
          </p:nvPr>
        </p:nvSpPr>
        <p:spPr>
          <a:prstGeom prst="rect">
            <a:avLst/>
          </a:prstGeom>
        </p:spPr>
        <p:txBody>
          <a:bodyPr lIns="91440" tIns="45720" rIns="91440" bIns="45720" anchor="ctr">
            <a:normAutofit/>
          </a:bodyPr>
          <a:lstStyle/>
          <a:p>
            <a:pPr marL="342900" indent="-342900">
              <a:lnSpc>
                <a:spcPct val="81000"/>
              </a:lnSpc>
              <a:spcBef>
                <a:spcPts val="1200"/>
              </a:spcBef>
              <a:buClr>
                <a:srgbClr val="65A000"/>
              </a:buClr>
              <a:buFont typeface="Arial" panose="020B0604020202020204" pitchFamily="34" charset="0"/>
              <a:buChar char="•"/>
              <a:defRPr sz="2200"/>
            </a:pPr>
            <a:r>
              <a:rPr dirty="0"/>
              <a:t>Have preliminary (even informal) discussion with colleagues and partners in the field: make your personal perspective of the situation (including  safety  &amp; security).</a:t>
            </a:r>
          </a:p>
          <a:p>
            <a:pPr marL="342900" indent="-342900">
              <a:lnSpc>
                <a:spcPct val="81000"/>
              </a:lnSpc>
              <a:spcBef>
                <a:spcPts val="1200"/>
              </a:spcBef>
              <a:buClr>
                <a:srgbClr val="65A000"/>
              </a:buClr>
              <a:buFont typeface="Arial" panose="020B0604020202020204" pitchFamily="34" charset="0"/>
              <a:buChar char="•"/>
              <a:defRPr sz="2200"/>
            </a:pPr>
            <a:r>
              <a:rPr dirty="0"/>
              <a:t>Understand the dynamic of the situation and involved actors (partners from the health sector, political leaders, military and other non-humanitarian actors).</a:t>
            </a:r>
          </a:p>
          <a:p>
            <a:pPr marL="342900" indent="-342900">
              <a:lnSpc>
                <a:spcPct val="81000"/>
              </a:lnSpc>
              <a:spcBef>
                <a:spcPts val="1200"/>
              </a:spcBef>
              <a:buClr>
                <a:srgbClr val="65A000"/>
              </a:buClr>
              <a:buFont typeface="Arial" panose="020B0604020202020204" pitchFamily="34" charset="0"/>
              <a:buChar char="•"/>
            </a:pPr>
            <a:r>
              <a:rPr dirty="0"/>
              <a:t>Distinguish what is important and urgent, from what is trivial.</a:t>
            </a:r>
          </a:p>
          <a:p>
            <a:pPr marL="342900" indent="-342900">
              <a:lnSpc>
                <a:spcPct val="81000"/>
              </a:lnSpc>
              <a:spcBef>
                <a:spcPts val="1200"/>
              </a:spcBef>
              <a:buClr>
                <a:srgbClr val="65A000"/>
              </a:buClr>
              <a:buFont typeface="Arial" panose="020B0604020202020204" pitchFamily="34" charset="0"/>
              <a:buChar char="•"/>
            </a:pPr>
            <a:r>
              <a:rPr dirty="0"/>
              <a:t>Be practical and pragmatic and </a:t>
            </a:r>
            <a:r>
              <a:rPr dirty="0" err="1"/>
              <a:t>remain</a:t>
            </a:r>
            <a:r>
              <a:rPr dirty="0"/>
              <a:t> in </a:t>
            </a:r>
            <a:r>
              <a:rPr dirty="0" err="1"/>
              <a:t>close</a:t>
            </a:r>
            <a:r>
              <a:rPr dirty="0"/>
              <a:t> </a:t>
            </a:r>
            <a:r>
              <a:rPr dirty="0" err="1"/>
              <a:t>contact</a:t>
            </a:r>
            <a:r>
              <a:rPr dirty="0"/>
              <a:t> </a:t>
            </a:r>
            <a:r>
              <a:rPr dirty="0" err="1"/>
              <a:t>with</a:t>
            </a:r>
            <a:r>
              <a:rPr dirty="0"/>
              <a:t> </a:t>
            </a:r>
            <a:r>
              <a:rPr dirty="0" err="1"/>
              <a:t>field</a:t>
            </a:r>
            <a:r>
              <a:rPr dirty="0"/>
              <a:t> </a:t>
            </a:r>
            <a:r>
              <a:rPr dirty="0" err="1"/>
              <a:t>realities</a:t>
            </a:r>
            <a:r>
              <a:rPr lang="fr-FR" dirty="0"/>
              <a:t>.</a:t>
            </a:r>
            <a:endParaRPr lang="hu-HU" dirty="0"/>
          </a:p>
          <a:p>
            <a:pPr marL="342900" indent="-342900">
              <a:lnSpc>
                <a:spcPct val="81000"/>
              </a:lnSpc>
              <a:spcBef>
                <a:spcPts val="1200"/>
              </a:spcBef>
              <a:buClr>
                <a:srgbClr val="65A000"/>
              </a:buClr>
              <a:buFont typeface="Arial" panose="020B0604020202020204" pitchFamily="34" charset="0"/>
              <a:buChar char="•"/>
              <a:defRPr>
                <a:effectLst>
                  <a:outerShdw blurRad="38100" dist="38100" dir="2700000" rotWithShape="0">
                    <a:srgbClr val="000000">
                      <a:alpha val="43137"/>
                    </a:srgbClr>
                  </a:outerShdw>
                </a:effectLst>
              </a:defRPr>
            </a:pPr>
            <a:r>
              <a:rPr dirty="0"/>
              <a:t>Don’t forget to report and feedback the information to your team leader!</a:t>
            </a:r>
          </a:p>
        </p:txBody>
      </p:sp>
      <p:sp>
        <p:nvSpPr>
          <p:cNvPr id="467" name="Rounded Rectangle 4"/>
          <p:cNvSpPr/>
          <p:nvPr/>
        </p:nvSpPr>
        <p:spPr>
          <a:xfrm rot="10800000" flipH="1">
            <a:off x="406640" y="1208924"/>
            <a:ext cx="2079884" cy="10013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 xmlns:m="http://schemas.openxmlformats.org/officeDocument/2006/math" xmlns:a14="http://schemas.microsoft.com/office/drawing/2010/main">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24</a:t>
            </a:fld>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25</a:t>
            </a:fld>
            <a:endParaRPr/>
          </a:p>
        </p:txBody>
      </p:sp>
      <p:sp>
        <p:nvSpPr>
          <p:cNvPr id="472" name="Content Placeholder 2"/>
          <p:cNvSpPr txBox="1">
            <a:spLocks noGrp="1"/>
          </p:cNvSpPr>
          <p:nvPr>
            <p:ph type="body" idx="1"/>
          </p:nvPr>
        </p:nvSpPr>
        <p:spPr>
          <a:xfrm>
            <a:off x="1062349" y="842963"/>
            <a:ext cx="10067302" cy="5206965"/>
          </a:xfrm>
          <a:prstGeom prst="rect">
            <a:avLst/>
          </a:prstGeom>
        </p:spPr>
        <p:txBody>
          <a:bodyPr lIns="0" tIns="0" rIns="0" bIns="0"/>
          <a:lstStyle/>
          <a:p>
            <a:pPr algn="just" defTabSz="271960">
              <a:spcBef>
                <a:spcPts val="200"/>
              </a:spcBef>
              <a:defRPr sz="1879"/>
            </a:pPr>
            <a:r>
              <a:t>WHO Health Security Learning Platform - Training Materials</a:t>
            </a:r>
          </a:p>
          <a:p>
            <a:pPr algn="just" defTabSz="271960">
              <a:spcBef>
                <a:spcPts val="200"/>
              </a:spcBef>
              <a:defRPr sz="1879"/>
            </a:pPr>
            <a:r>
              <a:t>These WHO Training Materials are © World Health Organization (WHO) 2021. All rights reserved.</a:t>
            </a:r>
          </a:p>
          <a:p>
            <a:pPr algn="just" defTabSz="271960">
              <a:spcBef>
                <a:spcPts val="200"/>
              </a:spcBef>
              <a:defRPr sz="1879"/>
            </a:pPr>
            <a:r>
              <a:t>Your use of these materials is subject to the “</a:t>
            </a:r>
            <a:r>
              <a:rPr u="sng">
                <a:solidFill>
                  <a:srgbClr val="0000FF"/>
                </a:solidFill>
                <a:uFill>
                  <a:solidFill>
                    <a:srgbClr val="0000FF"/>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000FF"/>
                </a:solidFill>
                <a:uFill>
                  <a:solidFill>
                    <a:srgbClr val="0000FF"/>
                  </a:solidFill>
                </a:uFill>
                <a:hlinkClick r:id="rId3"/>
              </a:rPr>
              <a:t>https://extranet.who.int/hslp</a:t>
            </a:r>
            <a:r>
              <a:t>  </a:t>
            </a:r>
          </a:p>
          <a:p>
            <a:pPr algn="just" defTabSz="271960">
              <a:spcBef>
                <a:spcPts val="200"/>
              </a:spcBef>
              <a:defRPr sz="1879"/>
            </a:pPr>
            <a:endParaRPr/>
          </a:p>
          <a:p>
            <a:pPr algn="just" defTabSz="271960">
              <a:spcBef>
                <a:spcPts val="200"/>
              </a:spcBef>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0">
              <a:spcBef>
                <a:spcPts val="200"/>
              </a:spcBef>
              <a:defRPr sz="1879"/>
            </a:pPr>
            <a:endParaRPr/>
          </a:p>
          <a:p>
            <a:pPr algn="just" defTabSz="271960">
              <a:spcBef>
                <a:spcPts val="200"/>
              </a:spcBef>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2021, and used with permission from WHO. WHO disclaims any responsibility for any modifications to, or revisions of, the WHO copyrighted materials.”  </a:t>
            </a:r>
          </a:p>
          <a:p>
            <a:pPr algn="just" defTabSz="271960">
              <a:spcBef>
                <a:spcPts val="200"/>
              </a:spcBef>
              <a:defRPr sz="1879"/>
            </a:pPr>
            <a:r>
              <a:t>Further, please inform WHO of any modifications of these materials that you use publicly, for record-keeping purposes and continued development, by emailing </a:t>
            </a:r>
            <a:r>
              <a:rPr u="sng">
                <a:solidFill>
                  <a:srgbClr val="0000FF"/>
                </a:solidFill>
                <a:uFill>
                  <a:solidFill>
                    <a:srgbClr val="0000FF"/>
                  </a:solidFill>
                </a:uFill>
                <a:hlinkClick r:id="rId4"/>
              </a:rPr>
              <a:t>ihrhrt@who.int</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
        <p:nvSpPr>
          <p:cNvPr id="326" name="Google Shape;307;p8"/>
          <p:cNvSpPr txBox="1">
            <a:spLocks noGrp="1"/>
          </p:cNvSpPr>
          <p:nvPr>
            <p:ph type="title"/>
          </p:nvPr>
        </p:nvSpPr>
        <p:spPr>
          <a:xfrm>
            <a:off x="397255" y="106149"/>
            <a:ext cx="3264196" cy="1932377"/>
          </a:xfrm>
          <a:prstGeom prst="rect">
            <a:avLst/>
          </a:prstGeom>
        </p:spPr>
        <p:txBody>
          <a:bodyPr lIns="0" tIns="0" rIns="0" bIns="0"/>
          <a:lstStyle/>
          <a:p>
            <a:r>
              <a:t>Introduction</a:t>
            </a:r>
          </a:p>
        </p:txBody>
      </p:sp>
      <p:sp>
        <p:nvSpPr>
          <p:cNvPr id="327" name="Google Shape;308;p8"/>
          <p:cNvSpPr txBox="1">
            <a:spLocks noGrp="1"/>
          </p:cNvSpPr>
          <p:nvPr>
            <p:ph type="body" sz="half" idx="1"/>
          </p:nvPr>
        </p:nvSpPr>
        <p:spPr>
          <a:xfrm>
            <a:off x="4265231" y="1396734"/>
            <a:ext cx="7215570" cy="4275202"/>
          </a:xfrm>
          <a:prstGeom prst="rect">
            <a:avLst/>
          </a:prstGeom>
        </p:spPr>
        <p:txBody>
          <a:bodyPr anchor="ctr">
            <a:normAutofit/>
          </a:bodyPr>
          <a:lstStyle/>
          <a:p>
            <a:r>
              <a:rPr dirty="0"/>
              <a:t>This learning resource is part of the Rapid Response Team Advanced Training Programme (RRT ATP) especially geared to RRT members.</a:t>
            </a:r>
          </a:p>
          <a:p>
            <a:endParaRPr dirty="0"/>
          </a:p>
          <a:p>
            <a:r>
              <a:rPr dirty="0"/>
              <a:t>Based on an all-hazard approach, the programme aims to provide RRT members with the advanced knowledge, skills, attitudes (KSA) and tools needed to early detect and effectively respond to  a public health event. </a:t>
            </a:r>
          </a:p>
          <a:p>
            <a:endParaRPr dirty="0"/>
          </a:p>
          <a:p>
            <a:r>
              <a:rPr dirty="0"/>
              <a:t>The RRT ATP is a component of the Rapid Response Teams Training </a:t>
            </a:r>
            <a:r>
              <a:rPr lang="fr-FR" dirty="0"/>
              <a:t>Programme.</a:t>
            </a: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335" name="Title 3"/>
          <p:cNvSpPr txBox="1">
            <a:spLocks noGrp="1"/>
          </p:cNvSpPr>
          <p:nvPr>
            <p:ph type="title"/>
          </p:nvPr>
        </p:nvSpPr>
        <p:spPr>
          <a:xfrm>
            <a:off x="388934" y="-123223"/>
            <a:ext cx="3264196" cy="1932378"/>
          </a:xfrm>
          <a:prstGeom prst="rect">
            <a:avLst/>
          </a:prstGeom>
        </p:spPr>
        <p:txBody>
          <a:bodyPr/>
          <a:lstStyle/>
          <a:p>
            <a:pPr defTabSz="280640">
              <a:defRPr sz="3104"/>
            </a:pPr>
            <a:br>
              <a:rPr b="1" dirty="0"/>
            </a:br>
            <a:r>
              <a:rPr b="1" dirty="0"/>
              <a:t>Learning objectives</a:t>
            </a:r>
            <a:br>
              <a:rPr b="1" dirty="0"/>
            </a:br>
            <a:endParaRPr b="1" dirty="0"/>
          </a:p>
        </p:txBody>
      </p:sp>
      <p:sp>
        <p:nvSpPr>
          <p:cNvPr id="336" name="Content Placeholder 4"/>
          <p:cNvSpPr txBox="1">
            <a:spLocks noGrp="1"/>
          </p:cNvSpPr>
          <p:nvPr>
            <p:ph type="body" idx="1"/>
          </p:nvPr>
        </p:nvSpPr>
        <p:spPr>
          <a:xfrm>
            <a:off x="4273551" y="842965"/>
            <a:ext cx="7207249" cy="5546726"/>
          </a:xfrm>
          <a:prstGeom prst="rect">
            <a:avLst/>
          </a:prstGeom>
        </p:spPr>
        <p:txBody>
          <a:bodyPr/>
          <a:lstStyle/>
          <a:p>
            <a:r>
              <a:rPr b="1" dirty="0">
                <a:solidFill>
                  <a:schemeClr val="tx1"/>
                </a:solidFill>
              </a:rPr>
              <a:t>At the end of this session</a:t>
            </a:r>
            <a:r>
              <a:rPr lang="fr-FR" b="1" dirty="0">
                <a:solidFill>
                  <a:schemeClr val="tx1"/>
                </a:solidFill>
              </a:rPr>
              <a:t>,</a:t>
            </a:r>
            <a:r>
              <a:rPr b="1" dirty="0">
                <a:solidFill>
                  <a:schemeClr val="tx1"/>
                </a:solidFill>
              </a:rPr>
              <a:t> you should be able to:</a:t>
            </a:r>
          </a:p>
          <a:p>
            <a:endParaRPr dirty="0"/>
          </a:p>
          <a:p>
            <a:pPr marL="342900" indent="-342900">
              <a:buClr>
                <a:srgbClr val="C00000"/>
              </a:buClr>
              <a:buFont typeface="Arial" panose="020B0604020202020204" pitchFamily="34" charset="0"/>
              <a:buChar char="•"/>
            </a:pPr>
            <a:r>
              <a:rPr dirty="0"/>
              <a:t>Identify the key information that RRT members should receive or gather before any deployment to carry out their mission effectively and safely.</a:t>
            </a:r>
          </a:p>
          <a:p>
            <a:pPr marL="342900" indent="-342900">
              <a:buClr>
                <a:srgbClr val="C00000"/>
              </a:buClr>
              <a:buFont typeface="Arial" panose="020B0604020202020204" pitchFamily="34" charset="0"/>
              <a:buChar char="•"/>
            </a:pPr>
            <a:endParaRPr dirty="0"/>
          </a:p>
          <a:p>
            <a:pPr marL="342900" indent="-342900">
              <a:buClr>
                <a:srgbClr val="C00000"/>
              </a:buClr>
              <a:buFont typeface="Arial" panose="020B0604020202020204" pitchFamily="34" charset="0"/>
              <a:buChar char="•"/>
            </a:pPr>
            <a:r>
              <a:rPr dirty="0"/>
              <a:t>Identify the key actions that RRT members should undertake before any deployment to carry out their mission effectively and safely.</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341" name="Title 3"/>
          <p:cNvSpPr txBox="1">
            <a:spLocks noGrp="1"/>
          </p:cNvSpPr>
          <p:nvPr>
            <p:ph type="title"/>
          </p:nvPr>
        </p:nvSpPr>
        <p:spPr>
          <a:xfrm>
            <a:off x="388935" y="324131"/>
            <a:ext cx="3264195" cy="1583344"/>
          </a:xfrm>
          <a:prstGeom prst="rect">
            <a:avLst/>
          </a:prstGeom>
        </p:spPr>
        <p:txBody>
          <a:bodyPr anchor="t"/>
          <a:lstStyle/>
          <a:p>
            <a:br>
              <a:rPr b="1" dirty="0"/>
            </a:br>
            <a:r>
              <a:rPr b="1" dirty="0"/>
              <a:t>Outline</a:t>
            </a:r>
            <a:br>
              <a:rPr b="1" dirty="0"/>
            </a:br>
            <a:endParaRPr b="1" dirty="0"/>
          </a:p>
        </p:txBody>
      </p:sp>
      <p:sp>
        <p:nvSpPr>
          <p:cNvPr id="342" name="Content Placeholder 4"/>
          <p:cNvSpPr txBox="1">
            <a:spLocks noGrp="1"/>
          </p:cNvSpPr>
          <p:nvPr>
            <p:ph type="body" idx="1"/>
          </p:nvPr>
        </p:nvSpPr>
        <p:spPr>
          <a:prstGeom prst="rect">
            <a:avLst/>
          </a:prstGeom>
        </p:spPr>
        <p:txBody>
          <a:bodyPr/>
          <a:lstStyle/>
          <a:p>
            <a:pPr marL="457200" indent="-457200">
              <a:buClr>
                <a:srgbClr val="65A000"/>
              </a:buClr>
              <a:buSzPct val="100000"/>
              <a:buAutoNum type="arabicPeriod"/>
            </a:pPr>
            <a:r>
              <a:rPr dirty="0"/>
              <a:t>Introduction</a:t>
            </a:r>
          </a:p>
          <a:p>
            <a:pPr marL="457200" indent="-457200">
              <a:buClr>
                <a:srgbClr val="65A000"/>
              </a:buClr>
              <a:buSzPct val="100000"/>
              <a:buAutoNum type="arabicPeriod"/>
            </a:pPr>
            <a:endParaRPr dirty="0"/>
          </a:p>
          <a:p>
            <a:pPr marL="457200" indent="-457200">
              <a:buClr>
                <a:srgbClr val="65A000"/>
              </a:buClr>
              <a:buSzPct val="100000"/>
              <a:buAutoNum type="arabicPeriod" startAt="2"/>
            </a:pPr>
            <a:r>
              <a:rPr dirty="0"/>
              <a:t>Critical aspects of pre-deployment preparation</a:t>
            </a:r>
          </a:p>
          <a:p>
            <a:pPr marL="457200" indent="-457200">
              <a:buClr>
                <a:srgbClr val="65A000"/>
              </a:buClr>
              <a:buSzPct val="100000"/>
              <a:buAutoNum type="arabicPeriod" startAt="2"/>
            </a:pPr>
            <a:endParaRPr dirty="0"/>
          </a:p>
          <a:p>
            <a:pPr marL="457200" indent="-457200">
              <a:buClr>
                <a:srgbClr val="65A000"/>
              </a:buClr>
              <a:buSzPct val="100000"/>
              <a:buAutoNum type="arabicPeriod" startAt="3"/>
            </a:pPr>
            <a:r>
              <a:rPr dirty="0"/>
              <a:t>Readiness checklists</a:t>
            </a:r>
          </a:p>
          <a:p>
            <a:pPr marL="457200" indent="-457200">
              <a:buClr>
                <a:srgbClr val="65A000"/>
              </a:buClr>
              <a:buSzPct val="100000"/>
              <a:buAutoNum type="arabicPeriod" startAt="3"/>
            </a:pPr>
            <a:endParaRPr dirty="0"/>
          </a:p>
          <a:p>
            <a:pPr marL="457200" indent="-457200">
              <a:buClr>
                <a:srgbClr val="65A000"/>
              </a:buClr>
              <a:buSzPct val="100000"/>
              <a:buAutoNum type="arabicPeriod" startAt="4"/>
            </a:pPr>
            <a:r>
              <a:rPr dirty="0"/>
              <a:t>Exercise: pre-deployment briefing</a:t>
            </a:r>
          </a:p>
          <a:p>
            <a:pPr marL="457200" indent="-457200">
              <a:buClr>
                <a:srgbClr val="65A000"/>
              </a:buClr>
              <a:buSzPct val="100000"/>
              <a:buAutoNum type="arabicPeriod" startAt="4"/>
            </a:pPr>
            <a:endParaRPr dirty="0"/>
          </a:p>
          <a:p>
            <a:pPr marL="457200" indent="-457200">
              <a:buClr>
                <a:srgbClr val="65A000"/>
              </a:buClr>
              <a:buSzPct val="100000"/>
              <a:buAutoNum type="arabicPeriod" startAt="5"/>
            </a:pPr>
            <a:r>
              <a:rPr dirty="0"/>
              <a:t>Tips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350" name="TextBox 2"/>
          <p:cNvSpPr txBox="1"/>
          <p:nvPr/>
        </p:nvSpPr>
        <p:spPr>
          <a:xfrm>
            <a:off x="1749106" y="2613671"/>
            <a:ext cx="869378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200">
                <a:solidFill>
                  <a:srgbClr val="FFFFFF"/>
                </a:solidFill>
                <a:latin typeface="Source Sans Pro Bold"/>
                <a:ea typeface="Source Sans Pro Bold"/>
                <a:cs typeface="Source Sans Pro Bold"/>
                <a:sym typeface="Source Sans Pro Bold"/>
              </a:defRPr>
            </a:lvl1pPr>
          </a:lstStyle>
          <a:p>
            <a:r>
              <a:rPr b="1" dirty="0"/>
              <a:t>1. Introduction</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50"/>
                                        </p:tgtEl>
                                        <p:attrNameLst>
                                          <p:attrName>style.visibility</p:attrName>
                                        </p:attrNameLst>
                                      </p:cBhvr>
                                      <p:to>
                                        <p:strVal val="visible"/>
                                      </p:to>
                                    </p:set>
                                    <p:anim calcmode="lin" valueType="num">
                                      <p:cBhvr>
                                        <p:cTn id="7" dur="500" fill="hold"/>
                                        <p:tgtEl>
                                          <p:spTgt spid="350"/>
                                        </p:tgtEl>
                                        <p:attrNameLst>
                                          <p:attrName>ppt_x</p:attrName>
                                        </p:attrNameLst>
                                      </p:cBhvr>
                                      <p:tavLst>
                                        <p:tav tm="0">
                                          <p:val>
                                            <p:strVal val="0-#ppt_w/2"/>
                                          </p:val>
                                        </p:tav>
                                        <p:tav tm="100000">
                                          <p:val>
                                            <p:strVal val="#ppt_x"/>
                                          </p:val>
                                        </p:tav>
                                      </p:tavLst>
                                    </p:anim>
                                    <p:anim calcmode="lin" valueType="num">
                                      <p:cBhvr>
                                        <p:cTn id="8" dur="500" fill="hold"/>
                                        <p:tgtEl>
                                          <p:spTgt spid="3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353" name="Title 4"/>
          <p:cNvSpPr txBox="1">
            <a:spLocks noGrp="1"/>
          </p:cNvSpPr>
          <p:nvPr>
            <p:ph type="title"/>
          </p:nvPr>
        </p:nvSpPr>
        <p:spPr>
          <a:xfrm>
            <a:off x="119037" y="-1"/>
            <a:ext cx="5073073" cy="646114"/>
          </a:xfrm>
          <a:prstGeom prst="rect">
            <a:avLst/>
          </a:prstGeom>
        </p:spPr>
        <p:txBody>
          <a:bodyPr/>
          <a:lstStyle>
            <a:lvl1pPr>
              <a:defRPr>
                <a:latin typeface="Source Sans Pro Bold"/>
                <a:ea typeface="Source Sans Pro Bold"/>
                <a:cs typeface="Source Sans Pro Bold"/>
                <a:sym typeface="Source Sans Pro Bold"/>
              </a:defRPr>
            </a:lvl1pPr>
          </a:lstStyle>
          <a:p>
            <a:r>
              <a:rPr b="1" dirty="0"/>
              <a:t>Important considerations</a:t>
            </a:r>
          </a:p>
        </p:txBody>
      </p:sp>
      <p:sp>
        <p:nvSpPr>
          <p:cNvPr id="354" name="Content Placeholder 2"/>
          <p:cNvSpPr txBox="1">
            <a:spLocks noGrp="1"/>
          </p:cNvSpPr>
          <p:nvPr>
            <p:ph type="body" idx="1"/>
          </p:nvPr>
        </p:nvSpPr>
        <p:spPr>
          <a:xfrm>
            <a:off x="1524000" y="1538126"/>
            <a:ext cx="8971231" cy="4654072"/>
          </a:xfrm>
          <a:prstGeom prst="rect">
            <a:avLst/>
          </a:prstGeom>
        </p:spPr>
        <p:txBody>
          <a:bodyPr/>
          <a:lstStyle/>
          <a:p>
            <a:pPr marL="514350" indent="-514350">
              <a:spcBef>
                <a:spcPts val="1800"/>
              </a:spcBef>
              <a:buClr>
                <a:srgbClr val="65A000"/>
              </a:buClr>
              <a:buSzPct val="100000"/>
              <a:buAutoNum type="arabicPeriod"/>
              <a:defRPr>
                <a:solidFill>
                  <a:srgbClr val="FF0000"/>
                </a:solidFill>
                <a:latin typeface="Source Sans Pro Bold"/>
                <a:ea typeface="Source Sans Pro Bold"/>
                <a:cs typeface="Source Sans Pro Bold"/>
                <a:sym typeface="Source Sans Pro Bold"/>
              </a:defRPr>
            </a:pPr>
            <a:r>
              <a:rPr b="1" dirty="0"/>
              <a:t>Know yourself and requirements of your workplace</a:t>
            </a:r>
          </a:p>
          <a:p>
            <a:pPr marL="514350" indent="-514350">
              <a:spcBef>
                <a:spcPts val="1800"/>
              </a:spcBef>
              <a:buClr>
                <a:srgbClr val="65A000"/>
              </a:buClr>
              <a:buSzPct val="100000"/>
              <a:buAutoNum type="arabicPeriod"/>
              <a:defRPr>
                <a:latin typeface="Source Sans Pro Bold"/>
                <a:ea typeface="Source Sans Pro Bold"/>
                <a:cs typeface="Source Sans Pro Bold"/>
                <a:sym typeface="Source Sans Pro Bold"/>
              </a:defRPr>
            </a:pPr>
            <a:r>
              <a:rPr b="1" dirty="0">
                <a:solidFill>
                  <a:schemeClr val="tx1"/>
                </a:solidFill>
              </a:rPr>
              <a:t>Keep within the rules and regulations that supports your deployment: keeping them is your shield</a:t>
            </a:r>
          </a:p>
          <a:p>
            <a:pPr marL="514350" indent="-514350">
              <a:spcBef>
                <a:spcPts val="1800"/>
              </a:spcBef>
              <a:buClr>
                <a:srgbClr val="65A000"/>
              </a:buClr>
              <a:buSzPct val="100000"/>
              <a:buAutoNum type="arabicPeriod"/>
              <a:defRPr>
                <a:solidFill>
                  <a:srgbClr val="002060"/>
                </a:solidFill>
                <a:latin typeface="Source Sans Pro Bold"/>
                <a:ea typeface="Source Sans Pro Bold"/>
                <a:cs typeface="Source Sans Pro Bold"/>
                <a:sym typeface="Source Sans Pro Bold"/>
              </a:defRPr>
            </a:pPr>
            <a:r>
              <a:rPr b="1" dirty="0">
                <a:solidFill>
                  <a:schemeClr val="tx1"/>
                </a:solidFill>
              </a:rPr>
              <a:t>Take care of potential grey areas. Do not assume based on verbal commitments. Act in the present</a:t>
            </a:r>
          </a:p>
          <a:p>
            <a:pPr marL="514350" indent="-514350">
              <a:spcBef>
                <a:spcPts val="1800"/>
              </a:spcBef>
              <a:buClr>
                <a:srgbClr val="65A000"/>
              </a:buClr>
              <a:buSzPct val="100000"/>
              <a:buAutoNum type="arabicPeriod"/>
              <a:defRPr>
                <a:solidFill>
                  <a:schemeClr val="accent3">
                    <a:satOff val="-6373"/>
                    <a:lumOff val="-10823"/>
                  </a:schemeClr>
                </a:solidFill>
                <a:latin typeface="Source Sans Pro Bold"/>
                <a:ea typeface="Source Sans Pro Bold"/>
                <a:cs typeface="Source Sans Pro Bold"/>
                <a:sym typeface="Source Sans Pro Bold"/>
              </a:defRPr>
            </a:pPr>
            <a:r>
              <a:rPr b="1" dirty="0">
                <a:solidFill>
                  <a:srgbClr val="65A000"/>
                </a:solidFill>
              </a:rPr>
              <a:t>You are managing a public health </a:t>
            </a:r>
            <a:r>
              <a:rPr b="1" dirty="0" err="1">
                <a:solidFill>
                  <a:srgbClr val="65A000"/>
                </a:solidFill>
              </a:rPr>
              <a:t>emergenc</a:t>
            </a:r>
            <a:r>
              <a:rPr lang="fr-FR" b="1" dirty="0">
                <a:solidFill>
                  <a:srgbClr val="65A000"/>
                </a:solidFill>
              </a:rPr>
              <a:t>y,</a:t>
            </a:r>
            <a:br>
              <a:rPr lang="hu-HU" b="1" dirty="0">
                <a:solidFill>
                  <a:srgbClr val="65A000"/>
                </a:solidFill>
              </a:rPr>
            </a:br>
            <a:r>
              <a:rPr lang="fr-FR" b="1" dirty="0">
                <a:solidFill>
                  <a:srgbClr val="65A000"/>
                </a:solidFill>
              </a:rPr>
              <a:t>d</a:t>
            </a:r>
            <a:r>
              <a:rPr b="1" dirty="0" err="1">
                <a:solidFill>
                  <a:srgbClr val="65A000"/>
                </a:solidFill>
              </a:rPr>
              <a:t>on’t</a:t>
            </a:r>
            <a:r>
              <a:rPr b="1" dirty="0">
                <a:solidFill>
                  <a:srgbClr val="65A000"/>
                </a:solidFill>
              </a:rPr>
              <a:t> become an emergency yourself </a:t>
            </a:r>
            <a:r>
              <a:rPr lang="fr-FR" b="1" dirty="0">
                <a:solidFill>
                  <a:srgbClr val="65A000"/>
                </a:solidFill>
              </a:rPr>
              <a:t>!</a:t>
            </a:r>
            <a:endParaRPr b="1" dirty="0">
              <a:solidFill>
                <a:srgbClr val="65A000"/>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54">
                                            <p:txEl>
                                              <p:pRg st="0" end="0"/>
                                            </p:txEl>
                                          </p:spTgt>
                                        </p:tgtEl>
                                        <p:attrNameLst>
                                          <p:attrName>style.visibility</p:attrName>
                                        </p:attrNameLst>
                                      </p:cBhvr>
                                      <p:to>
                                        <p:strVal val="visible"/>
                                      </p:to>
                                    </p:set>
                                    <p:anim calcmode="lin" valueType="num">
                                      <p:cBhvr>
                                        <p:cTn id="7" dur="500" fill="hold"/>
                                        <p:tgtEl>
                                          <p:spTgt spid="354">
                                            <p:txEl>
                                              <p:pRg st="0" end="0"/>
                                            </p:txEl>
                                          </p:spTgt>
                                        </p:tgtEl>
                                        <p:attrNameLst>
                                          <p:attrName>ppt_x</p:attrName>
                                        </p:attrNameLst>
                                      </p:cBhvr>
                                      <p:tavLst>
                                        <p:tav tm="0">
                                          <p:val>
                                            <p:strVal val="0-#ppt_w/2"/>
                                          </p:val>
                                        </p:tav>
                                        <p:tav tm="100000">
                                          <p:val>
                                            <p:strVal val="#ppt_x"/>
                                          </p:val>
                                        </p:tav>
                                      </p:tavLst>
                                    </p:anim>
                                    <p:anim calcmode="lin" valueType="num">
                                      <p:cBhvr>
                                        <p:cTn id="8" dur="500" fill="hold"/>
                                        <p:tgtEl>
                                          <p:spTgt spid="35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p:tmAbs val="0"/>
                                  </p:iterate>
                                  <p:childTnLst>
                                    <p:set>
                                      <p:cBhvr>
                                        <p:cTn id="12" fill="hold"/>
                                        <p:tgtEl>
                                          <p:spTgt spid="354">
                                            <p:txEl>
                                              <p:pRg st="1" end="1"/>
                                            </p:txEl>
                                          </p:spTgt>
                                        </p:tgtEl>
                                        <p:attrNameLst>
                                          <p:attrName>style.visibility</p:attrName>
                                        </p:attrNameLst>
                                      </p:cBhvr>
                                      <p:to>
                                        <p:strVal val="visible"/>
                                      </p:to>
                                    </p:set>
                                    <p:anim calcmode="lin" valueType="num">
                                      <p:cBhvr>
                                        <p:cTn id="13" dur="500" fill="hold"/>
                                        <p:tgtEl>
                                          <p:spTgt spid="354">
                                            <p:txEl>
                                              <p:pRg st="1" end="1"/>
                                            </p:txEl>
                                          </p:spTgt>
                                        </p:tgtEl>
                                        <p:attrNameLst>
                                          <p:attrName>ppt_x</p:attrName>
                                        </p:attrNameLst>
                                      </p:cBhvr>
                                      <p:tavLst>
                                        <p:tav tm="0">
                                          <p:val>
                                            <p:strVal val="0-#ppt_w/2"/>
                                          </p:val>
                                        </p:tav>
                                        <p:tav tm="100000">
                                          <p:val>
                                            <p:strVal val="#ppt_x"/>
                                          </p:val>
                                        </p:tav>
                                      </p:tavLst>
                                    </p:anim>
                                    <p:anim calcmode="lin" valueType="num">
                                      <p:cBhvr>
                                        <p:cTn id="14" dur="500" fill="hold"/>
                                        <p:tgtEl>
                                          <p:spTgt spid="35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p:tmAbs val="0"/>
                                  </p:iterate>
                                  <p:childTnLst>
                                    <p:set>
                                      <p:cBhvr>
                                        <p:cTn id="18" fill="hold"/>
                                        <p:tgtEl>
                                          <p:spTgt spid="354">
                                            <p:txEl>
                                              <p:pRg st="2" end="2"/>
                                            </p:txEl>
                                          </p:spTgt>
                                        </p:tgtEl>
                                        <p:attrNameLst>
                                          <p:attrName>style.visibility</p:attrName>
                                        </p:attrNameLst>
                                      </p:cBhvr>
                                      <p:to>
                                        <p:strVal val="visible"/>
                                      </p:to>
                                    </p:set>
                                    <p:anim calcmode="lin" valueType="num">
                                      <p:cBhvr>
                                        <p:cTn id="19" dur="500" fill="hold"/>
                                        <p:tgtEl>
                                          <p:spTgt spid="354">
                                            <p:txEl>
                                              <p:pRg st="2" end="2"/>
                                            </p:txEl>
                                          </p:spTgt>
                                        </p:tgtEl>
                                        <p:attrNameLst>
                                          <p:attrName>ppt_x</p:attrName>
                                        </p:attrNameLst>
                                      </p:cBhvr>
                                      <p:tavLst>
                                        <p:tav tm="0">
                                          <p:val>
                                            <p:strVal val="0-#ppt_w/2"/>
                                          </p:val>
                                        </p:tav>
                                        <p:tav tm="100000">
                                          <p:val>
                                            <p:strVal val="#ppt_x"/>
                                          </p:val>
                                        </p:tav>
                                      </p:tavLst>
                                    </p:anim>
                                    <p:anim calcmode="lin" valueType="num">
                                      <p:cBhvr>
                                        <p:cTn id="20" dur="500" fill="hold"/>
                                        <p:tgtEl>
                                          <p:spTgt spid="35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iterate>
                                    <p:tmAbs val="0"/>
                                  </p:iterate>
                                  <p:childTnLst>
                                    <p:set>
                                      <p:cBhvr>
                                        <p:cTn id="24" fill="hold"/>
                                        <p:tgtEl>
                                          <p:spTgt spid="354">
                                            <p:txEl>
                                              <p:pRg st="3" end="3"/>
                                            </p:txEl>
                                          </p:spTgt>
                                        </p:tgtEl>
                                        <p:attrNameLst>
                                          <p:attrName>style.visibility</p:attrName>
                                        </p:attrNameLst>
                                      </p:cBhvr>
                                      <p:to>
                                        <p:strVal val="visible"/>
                                      </p:to>
                                    </p:set>
                                    <p:anim calcmode="lin" valueType="num">
                                      <p:cBhvr>
                                        <p:cTn id="25" dur="500" fill="hold"/>
                                        <p:tgtEl>
                                          <p:spTgt spid="354">
                                            <p:txEl>
                                              <p:pRg st="3" end="3"/>
                                            </p:txEl>
                                          </p:spTgt>
                                        </p:tgtEl>
                                        <p:attrNameLst>
                                          <p:attrName>ppt_x</p:attrName>
                                        </p:attrNameLst>
                                      </p:cBhvr>
                                      <p:tavLst>
                                        <p:tav tm="0">
                                          <p:val>
                                            <p:strVal val="0-#ppt_w/2"/>
                                          </p:val>
                                        </p:tav>
                                        <p:tav tm="100000">
                                          <p:val>
                                            <p:strVal val="#ppt_x"/>
                                          </p:val>
                                        </p:tav>
                                      </p:tavLst>
                                    </p:anim>
                                    <p:anim calcmode="lin" valueType="num">
                                      <p:cBhvr>
                                        <p:cTn id="26" dur="500" fill="hold"/>
                                        <p:tgtEl>
                                          <p:spTgt spid="354">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 grpId="0" build="p"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357" name="Text Placeholder 3"/>
          <p:cNvSpPr txBox="1">
            <a:spLocks noGrp="1"/>
          </p:cNvSpPr>
          <p:nvPr>
            <p:ph type="body" idx="1"/>
          </p:nvPr>
        </p:nvSpPr>
        <p:spPr>
          <a:prstGeom prst="rect">
            <a:avLst/>
          </a:prstGeom>
        </p:spPr>
        <p:txBody>
          <a:bodyPr/>
          <a:lstStyle/>
          <a:p>
            <a:r>
              <a:rPr dirty="0"/>
              <a:t>After a sleepless night…</a:t>
            </a:r>
            <a:endParaRPr lang="hu-HU" dirty="0"/>
          </a:p>
          <a:p>
            <a:br>
              <a:rPr dirty="0"/>
            </a:br>
            <a:r>
              <a:rPr dirty="0"/>
              <a:t>…</a:t>
            </a:r>
            <a:r>
              <a:rPr lang="fr-FR" dirty="0"/>
              <a:t>y</a:t>
            </a:r>
            <a:r>
              <a:rPr dirty="0" err="1"/>
              <a:t>ou</a:t>
            </a:r>
            <a:r>
              <a:rPr dirty="0"/>
              <a:t> have just received an email stating you are being deployed to respond to an unprecedented scale of outbreak, fast evolving with high case fatality in a rural district with an intense military conflict.</a:t>
            </a:r>
          </a:p>
        </p:txBody>
      </p:sp>
      <p:sp>
        <p:nvSpPr>
          <p:cNvPr id="358" name="TextBox 6"/>
          <p:cNvSpPr txBox="1"/>
          <p:nvPr/>
        </p:nvSpPr>
        <p:spPr>
          <a:xfrm>
            <a:off x="361029" y="304357"/>
            <a:ext cx="3051155"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Think about this situation</a:t>
            </a:r>
          </a:p>
        </p:txBody>
      </p:sp>
      <p:sp>
        <p:nvSpPr>
          <p:cNvPr id="360" name="Rounded Rectangle 4"/>
          <p:cNvSpPr/>
          <p:nvPr/>
        </p:nvSpPr>
        <p:spPr>
          <a:xfrm rot="10800000" flipH="1">
            <a:off x="388996" y="1411830"/>
            <a:ext cx="2079884" cy="10013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xmlns:m="http://schemas.openxmlformats.org/officeDocument/2006/math" xmlns:a14="http://schemas.microsoft.com/office/drawing/2010/main">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363" name="TextBox 2"/>
          <p:cNvSpPr txBox="1"/>
          <p:nvPr/>
        </p:nvSpPr>
        <p:spPr>
          <a:xfrm>
            <a:off x="3577907" y="2247556"/>
            <a:ext cx="8693786" cy="144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3200">
                <a:solidFill>
                  <a:srgbClr val="C00000"/>
                </a:solidFill>
                <a:latin typeface="Source Sans Pro Bold"/>
                <a:ea typeface="Source Sans Pro Bold"/>
                <a:cs typeface="Source Sans Pro Bold"/>
                <a:sym typeface="Source Sans Pro Bold"/>
              </a:defRPr>
            </a:pPr>
            <a:r>
              <a:rPr sz="2800" b="1" dirty="0">
                <a:latin typeface="+mj-lt"/>
              </a:rPr>
              <a:t>How do you prepare your deployment? </a:t>
            </a:r>
          </a:p>
          <a:p>
            <a:pPr algn="ctr">
              <a:defRPr sz="3200">
                <a:solidFill>
                  <a:srgbClr val="C00000"/>
                </a:solidFill>
                <a:latin typeface="Source Sans Pro Bold"/>
                <a:ea typeface="Source Sans Pro Bold"/>
                <a:cs typeface="Source Sans Pro Bold"/>
                <a:sym typeface="Source Sans Pro Bold"/>
              </a:defRPr>
            </a:pPr>
            <a:endParaRPr b="1" dirty="0">
              <a:latin typeface="+mj-lt"/>
            </a:endParaRPr>
          </a:p>
          <a:p>
            <a:pPr algn="ctr">
              <a:defRPr sz="3200">
                <a:solidFill>
                  <a:srgbClr val="C00000"/>
                </a:solidFill>
                <a:latin typeface="Source Sans Pro Bold"/>
                <a:ea typeface="Source Sans Pro Bold"/>
                <a:cs typeface="Source Sans Pro Bold"/>
                <a:sym typeface="Source Sans Pro Bold"/>
              </a:defRPr>
            </a:pPr>
            <a:r>
              <a:rPr sz="2800" b="1" dirty="0">
                <a:latin typeface="+mj-lt"/>
              </a:rPr>
              <a:t>Where do you start?</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xmlns:m="http://schemas.openxmlformats.org/officeDocument/2006/math" xmlns:a14="http://schemas.microsoft.com/office/drawing/2010/main">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63"/>
                                        </p:tgtEl>
                                        <p:attrNameLst>
                                          <p:attrName>style.visibility</p:attrName>
                                        </p:attrNameLst>
                                      </p:cBhvr>
                                      <p:to>
                                        <p:strVal val="visible"/>
                                      </p:to>
                                    </p:set>
                                    <p:anim calcmode="lin" valueType="num">
                                      <p:cBhvr>
                                        <p:cTn id="7" dur="500" fill="hold"/>
                                        <p:tgtEl>
                                          <p:spTgt spid="363"/>
                                        </p:tgtEl>
                                        <p:attrNameLst>
                                          <p:attrName>ppt_x</p:attrName>
                                        </p:attrNameLst>
                                      </p:cBhvr>
                                      <p:tavLst>
                                        <p:tav tm="0">
                                          <p:val>
                                            <p:strVal val="0-#ppt_w/2"/>
                                          </p:val>
                                        </p:tav>
                                        <p:tav tm="100000">
                                          <p:val>
                                            <p:strVal val="#ppt_x"/>
                                          </p:val>
                                        </p:tav>
                                      </p:tavLst>
                                    </p:anim>
                                    <p:anim calcmode="lin" valueType="num">
                                      <p:cBhvr>
                                        <p:cTn id="8" dur="500" fill="hold"/>
                                        <p:tgtEl>
                                          <p:spTgt spid="3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 grpId="0" animBg="1" advAuto="0"/>
    </p:bldLst>
  </p:timing>
</p:sld>
</file>

<file path=ppt/theme/theme1.xml><?xml version="1.0" encoding="utf-8"?>
<a:theme xmlns:a="http://schemas.openxmlformats.org/drawingml/2006/main" name="1_RC 59 Template EN">
  <a:themeElements>
    <a:clrScheme name="1_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RC 59 Template EN">
      <a:majorFont>
        <a:latin typeface="Source Sans Pro Regular"/>
        <a:ea typeface="Source Sans Pro Regular"/>
        <a:cs typeface="Source Sans Pro Regular"/>
      </a:majorFont>
      <a:minorFont>
        <a:latin typeface="Helvetica"/>
        <a:ea typeface="Helvetica"/>
        <a:cs typeface="Helvetica"/>
      </a:minorFont>
    </a:fontScheme>
    <a:fmtScheme name="1_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C 59 Template EN">
  <a:themeElements>
    <a:clrScheme name="1_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RC 59 Template EN">
      <a:majorFont>
        <a:latin typeface="Source Sans Pro Regular"/>
        <a:ea typeface="Source Sans Pro Regular"/>
        <a:cs typeface="Source Sans Pro Regular"/>
      </a:majorFont>
      <a:minorFont>
        <a:latin typeface="Helvetica"/>
        <a:ea typeface="Helvetica"/>
        <a:cs typeface="Helvetica"/>
      </a:minorFont>
    </a:fontScheme>
    <a:fmtScheme name="1_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BD4496C-9C2B-4AC9-8014-42F85C56440F}">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e2a64997-203d-4655-a595-383c2eb1e865"/>
    <ds:schemaRef ds:uri="http://purl.org/dc/elements/1.1/"/>
    <ds:schemaRef ds:uri="http://schemas.microsoft.com/office/infopath/2007/PartnerControl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194D3206-E161-4B3B-85A7-F48DC2496B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EB36F01-3909-4079-A1C8-8F2FFD5B18D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TotalTime>
  <Words>1686</Words>
  <Application>Microsoft Office PowerPoint</Application>
  <PresentationFormat>Widescreen</PresentationFormat>
  <Paragraphs>175</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1_RC 59 Template EN</vt:lpstr>
      <vt:lpstr>Pre-deployment readiness</vt:lpstr>
      <vt:lpstr>PowerPoint Presentation</vt:lpstr>
      <vt:lpstr>Introduction</vt:lpstr>
      <vt:lpstr> Learning objectives </vt:lpstr>
      <vt:lpstr> Outline </vt:lpstr>
      <vt:lpstr>PowerPoint Presentation</vt:lpstr>
      <vt:lpstr>Important considerations</vt:lpstr>
      <vt:lpstr>PowerPoint Presentation</vt:lpstr>
      <vt:lpstr>PowerPoint Presentation</vt:lpstr>
      <vt:lpstr>PowerPoint Presentation</vt:lpstr>
      <vt:lpstr>Critical aspects of pre-deployment preparation</vt:lpstr>
      <vt:lpstr>PowerPoint Presentation</vt:lpstr>
      <vt:lpstr>Readiness checklist - 1</vt:lpstr>
      <vt:lpstr>Readiness checklist - 2</vt:lpstr>
      <vt:lpstr>Readiness checklist - 3</vt:lpstr>
      <vt:lpstr>Readiness checklist - 4</vt:lpstr>
      <vt:lpstr>Your basic travel package?</vt:lpstr>
      <vt:lpstr> 4. Exercise:  pre-deployment briefing</vt:lpstr>
      <vt:lpstr> Instructions </vt:lpstr>
      <vt:lpstr>Exercise debriefing</vt:lpstr>
      <vt:lpstr>Exercise debriefing</vt:lpstr>
      <vt:lpstr> Exercise debriefing </vt:lpstr>
      <vt:lpstr>5. Tips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Pre-deployment readiness</dc:title>
  <dc:creator>Szilvia Horváth</dc:creator>
  <cp:lastModifiedBy>GOMEZ, Paula</cp:lastModifiedBy>
  <cp:revision>21</cp:revision>
  <dcterms:modified xsi:type="dcterms:W3CDTF">2023-04-10T13:36:00Z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137000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